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147477571" r:id="rId2"/>
    <p:sldId id="445" r:id="rId3"/>
    <p:sldId id="2147477575" r:id="rId4"/>
    <p:sldId id="2147477578" r:id="rId5"/>
    <p:sldId id="2147477577" r:id="rId6"/>
    <p:sldId id="2147477574" r:id="rId7"/>
    <p:sldId id="2147477573" r:id="rId8"/>
    <p:sldId id="2147477580" r:id="rId9"/>
    <p:sldId id="2147477572" r:id="rId10"/>
    <p:sldId id="2147477582" r:id="rId11"/>
    <p:sldId id="2147477579" r:id="rId12"/>
    <p:sldId id="9521" r:id="rId13"/>
  </p:sldIdLst>
  <p:sldSz cx="12192000" cy="6858000"/>
  <p:notesSz cx="992663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0" y="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EA08C-9869-4116-A44C-18FF6970EF9A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A885E-1ED3-46EA-9D39-38E66B71C79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40641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321DC3-EA51-4687-A7C1-6A63FDCBFB3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915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4DEFC-0233-6A42-DD19-0379C8D68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613D31-5759-E906-8104-77273C05BC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11EB25-29CD-2CF1-3D35-FA2C944F1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F1D96-CA6E-B25F-F6D1-AC9F74CF6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88653-8719-CC47-588C-2489B175A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47482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EFC58-232B-32F3-9390-F13D1B548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F0882C-2A81-41AB-158F-45B3724F14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961C9C-1AD2-5E29-5CC9-62B61288D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54FCA5-BE77-AD15-4E30-33C7F583D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539CE-104F-716D-27D9-A16C63399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07696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0728AE-CD30-7800-A3FC-5AC349DB9B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9048D3-38C6-88E0-1893-D7844F210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42E26-045A-F6BA-4BA2-FCE716597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5777B-7433-1548-336D-603AE3372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69E776-3B8B-1A2E-ACF6-0595878D7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54262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8215656"/>
      </p:ext>
    </p:extLst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7B770-A778-1AE3-7F1F-E12C8EFB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491824-DAAE-1B32-3E93-715B9B1C6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16DB3-CA7C-297E-54C8-A748FF00F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57B1D-6BB6-A306-34B6-D170BC396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25ACD-98EB-37F8-CA10-CCB178490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54137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D9C7B-5198-AD55-1AD4-09AC9D712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34B73-15BD-21E7-422E-1E309F87E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B6C26-3E02-07B9-401D-B51C032EA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6A338-1229-FF6A-9027-AD721BF79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18426-3FCB-8065-C9D3-A9DF5249F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9828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C894B-2B19-5EDE-DCBA-65990EACB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AB828-B300-DDA9-7D0F-CC9C0F48D6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687210-82C6-E3AC-9D90-4E8A381A30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ED6ED7-57AE-50CC-6F7D-FA63549B3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6A469D-DC44-48F9-6845-27465A110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5E8D4-D1EF-0154-5E07-492C9BCF9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0637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8F408-F59E-B1B4-7E96-DAC138873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4DED05-E0BC-EFDF-B918-D3E486176E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C8E00C-A3E4-6DB2-8AAF-9AC2C7D8DD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8FABA0-0249-A9EB-EA60-C84A8D860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EDA446-E265-4228-8887-58A3B746CB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BB034B-A132-7A88-573A-A03DAD5BF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8ABF16-4FD3-97AB-3C80-1663C974E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7D44AD-A5A0-5617-4E13-20A6BBDF3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67420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ECFBA-3E49-EB93-56F7-8F4E01977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3CA753-792F-15AB-4EFB-D22E7C75D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80577-5C74-B5AA-C906-9DDE2F719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AB8D22-11C8-4C93-E1D0-AA225BBA8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05915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97D99-BF54-A471-1D01-0B5EC12F0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5BD4B2-084A-D316-21B4-190410D3A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BFA47A-7047-4260-B78F-3784646FA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61879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456FA-6D08-E41F-72DA-707D7A195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4562B-8E11-B8B5-883F-DA4E58D29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C990E2-08B8-14FC-AADA-1042E9300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2218D1-A560-2219-7DAD-0B0D959E2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4E49C2-3712-758E-2C7B-1B7756A7B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F07365-F75C-75D6-EA06-E02B3BAE1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95574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5AC17-1A94-765A-1BB6-F5EBF0531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FE2281-1848-AAF5-5261-C5F20D689B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512785-30B4-7E97-5C54-C260BBC16D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A302D4-F12C-9EE4-B93F-A9CDFD7AF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BAFFE6-BEA1-708E-DC73-8DEA3B8EC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5A8E20-E017-2D66-FC97-6B3A141B1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59010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EFD9CE-CE6F-977C-DFF3-F94195993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0D790A-2FDB-B38D-2482-11E6BA1A74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ED527-8AA0-AC3F-5DFC-A1B302E52E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0D89E-5125-48E8-93C1-BC5F327E608F}" type="datetimeFigureOut">
              <a:rPr lang="en-ID" smtClean="0"/>
              <a:t>20/08/2026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C2E19-ADD4-A277-B366-1CBA26600E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F5C12-295D-2D84-0AF7-953A170254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0831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01E0DB-297A-01CB-1876-0F94D54D2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75E4FE0-5367-5CA0-A284-19CA3B4B849F}"/>
              </a:ext>
            </a:extLst>
          </p:cNvPr>
          <p:cNvGrpSpPr/>
          <p:nvPr/>
        </p:nvGrpSpPr>
        <p:grpSpPr>
          <a:xfrm>
            <a:off x="188856" y="153396"/>
            <a:ext cx="3260111" cy="720000"/>
            <a:chOff x="456975" y="121842"/>
            <a:chExt cx="3260111" cy="72000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59119A0-9674-8100-EA91-D408E940BC8D}"/>
                </a:ext>
              </a:extLst>
            </p:cNvPr>
            <p:cNvSpPr txBox="1"/>
            <p:nvPr/>
          </p:nvSpPr>
          <p:spPr>
            <a:xfrm>
              <a:off x="1091444" y="158087"/>
              <a:ext cx="26256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rgbClr val="009933"/>
                  </a:solidFill>
                  <a:latin typeface="League Spartan" panose="00000800000000000000" pitchFamily="2" charset="0"/>
                  <a:cs typeface="Arial" panose="020B0604020202020204" pitchFamily="34" charset="0"/>
                </a:rPr>
                <a:t>DIREKTORAT JENDERAL</a:t>
              </a:r>
            </a:p>
            <a:p>
              <a:r>
                <a:rPr lang="en-US" altLang="ko-KR" sz="1200" b="1" dirty="0">
                  <a:solidFill>
                    <a:srgbClr val="009933"/>
                  </a:solidFill>
                  <a:latin typeface="League Spartan" panose="00000800000000000000" pitchFamily="2" charset="0"/>
                  <a:cs typeface="Arial" panose="020B0604020202020204" pitchFamily="34" charset="0"/>
                </a:rPr>
                <a:t>PENEGAKAN HUKUM KEHUTANAN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7A48D96-C1E1-F1A5-48C8-6CADF4B02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975" y="158087"/>
              <a:ext cx="548636" cy="614728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3B6CFF9-51B4-9688-8608-863E3FB84CE6}"/>
                </a:ext>
              </a:extLst>
            </p:cNvPr>
            <p:cNvCxnSpPr>
              <a:cxnSpLocks/>
            </p:cNvCxnSpPr>
            <p:nvPr/>
          </p:nvCxnSpPr>
          <p:spPr>
            <a:xfrm>
              <a:off x="1084948" y="121842"/>
              <a:ext cx="0" cy="720000"/>
            </a:xfrm>
            <a:prstGeom prst="line">
              <a:avLst/>
            </a:prstGeom>
            <a:ln w="9525">
              <a:solidFill>
                <a:srgbClr val="079F3A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3814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8942FE-9F38-DB18-B725-FB2BD7930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459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FC91C7-B36D-3D64-A557-B705A6BB0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448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384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erial view of a lush green forest">
            <a:extLst>
              <a:ext uri="{FF2B5EF4-FFF2-40B4-BE49-F238E27FC236}">
                <a16:creationId xmlns:a16="http://schemas.microsoft.com/office/drawing/2014/main" id="{2EE29FF6-817B-B6D4-BD69-EBED2BFFD9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67" y="918776"/>
            <a:ext cx="12094621" cy="4814869"/>
          </a:xfrm>
          <a:custGeom>
            <a:avLst/>
            <a:gdLst>
              <a:gd name="connsiteX0" fmla="*/ 5576758 w 9070966"/>
              <a:gd name="connsiteY0" fmla="*/ 3508959 h 3611152"/>
              <a:gd name="connsiteX1" fmla="*/ 5583744 w 9070966"/>
              <a:gd name="connsiteY1" fmla="*/ 3516161 h 3611152"/>
              <a:gd name="connsiteX2" fmla="*/ 5579965 w 9070966"/>
              <a:gd name="connsiteY2" fmla="*/ 3518904 h 3611152"/>
              <a:gd name="connsiteX3" fmla="*/ 5580767 w 9070966"/>
              <a:gd name="connsiteY3" fmla="*/ 3521648 h 3611152"/>
              <a:gd name="connsiteX4" fmla="*/ 5588898 w 9070966"/>
              <a:gd name="connsiteY4" fmla="*/ 3520733 h 3611152"/>
              <a:gd name="connsiteX5" fmla="*/ 5590272 w 9070966"/>
              <a:gd name="connsiteY5" fmla="*/ 3522562 h 3611152"/>
              <a:gd name="connsiteX6" fmla="*/ 5576644 w 9070966"/>
              <a:gd name="connsiteY6" fmla="*/ 3538566 h 3611152"/>
              <a:gd name="connsiteX7" fmla="*/ 5572406 w 9070966"/>
              <a:gd name="connsiteY7" fmla="*/ 3540052 h 3611152"/>
              <a:gd name="connsiteX8" fmla="*/ 5573895 w 9070966"/>
              <a:gd name="connsiteY8" fmla="*/ 3542109 h 3611152"/>
              <a:gd name="connsiteX9" fmla="*/ 5585348 w 9070966"/>
              <a:gd name="connsiteY9" fmla="*/ 3543710 h 3611152"/>
              <a:gd name="connsiteX10" fmla="*/ 5587753 w 9070966"/>
              <a:gd name="connsiteY10" fmla="*/ 3553083 h 3611152"/>
              <a:gd name="connsiteX11" fmla="*/ 5582255 w 9070966"/>
              <a:gd name="connsiteY11" fmla="*/ 3559827 h 3611152"/>
              <a:gd name="connsiteX12" fmla="*/ 5571490 w 9070966"/>
              <a:gd name="connsiteY12" fmla="*/ 3559484 h 3611152"/>
              <a:gd name="connsiteX13" fmla="*/ 5564733 w 9070966"/>
              <a:gd name="connsiteY13" fmla="*/ 3562799 h 3611152"/>
              <a:gd name="connsiteX14" fmla="*/ 5561412 w 9070966"/>
              <a:gd name="connsiteY14" fmla="*/ 3566914 h 3611152"/>
              <a:gd name="connsiteX15" fmla="*/ 5552593 w 9070966"/>
              <a:gd name="connsiteY15" fmla="*/ 3570230 h 3611152"/>
              <a:gd name="connsiteX16" fmla="*/ 5550532 w 9070966"/>
              <a:gd name="connsiteY16" fmla="*/ 3574116 h 3611152"/>
              <a:gd name="connsiteX17" fmla="*/ 5551334 w 9070966"/>
              <a:gd name="connsiteY17" fmla="*/ 3578231 h 3611152"/>
              <a:gd name="connsiteX18" fmla="*/ 5547096 w 9070966"/>
              <a:gd name="connsiteY18" fmla="*/ 3588062 h 3611152"/>
              <a:gd name="connsiteX19" fmla="*/ 5544118 w 9070966"/>
              <a:gd name="connsiteY19" fmla="*/ 3587033 h 3611152"/>
              <a:gd name="connsiteX20" fmla="*/ 5539881 w 9070966"/>
              <a:gd name="connsiteY20" fmla="*/ 3589776 h 3611152"/>
              <a:gd name="connsiteX21" fmla="*/ 5534383 w 9070966"/>
              <a:gd name="connsiteY21" fmla="*/ 3586004 h 3611152"/>
              <a:gd name="connsiteX22" fmla="*/ 5529917 w 9070966"/>
              <a:gd name="connsiteY22" fmla="*/ 3585433 h 3611152"/>
              <a:gd name="connsiteX23" fmla="*/ 5524190 w 9070966"/>
              <a:gd name="connsiteY23" fmla="*/ 3588633 h 3611152"/>
              <a:gd name="connsiteX24" fmla="*/ 5520182 w 9070966"/>
              <a:gd name="connsiteY24" fmla="*/ 3594235 h 3611152"/>
              <a:gd name="connsiteX25" fmla="*/ 5500025 w 9070966"/>
              <a:gd name="connsiteY25" fmla="*/ 3595263 h 3611152"/>
              <a:gd name="connsiteX26" fmla="*/ 5493497 w 9070966"/>
              <a:gd name="connsiteY26" fmla="*/ 3599950 h 3611152"/>
              <a:gd name="connsiteX27" fmla="*/ 5497391 w 9070966"/>
              <a:gd name="connsiteY27" fmla="*/ 3603837 h 3611152"/>
              <a:gd name="connsiteX28" fmla="*/ 5494070 w 9070966"/>
              <a:gd name="connsiteY28" fmla="*/ 3609895 h 3611152"/>
              <a:gd name="connsiteX29" fmla="*/ 5489718 w 9070966"/>
              <a:gd name="connsiteY29" fmla="*/ 3610009 h 3611152"/>
              <a:gd name="connsiteX30" fmla="*/ 5488344 w 9070966"/>
              <a:gd name="connsiteY30" fmla="*/ 3606580 h 3611152"/>
              <a:gd name="connsiteX31" fmla="*/ 5483075 w 9070966"/>
              <a:gd name="connsiteY31" fmla="*/ 3607037 h 3611152"/>
              <a:gd name="connsiteX32" fmla="*/ 5482159 w 9070966"/>
              <a:gd name="connsiteY32" fmla="*/ 3605208 h 3611152"/>
              <a:gd name="connsiteX33" fmla="*/ 5475288 w 9070966"/>
              <a:gd name="connsiteY33" fmla="*/ 3606923 h 3611152"/>
              <a:gd name="connsiteX34" fmla="*/ 5473913 w 9070966"/>
              <a:gd name="connsiteY34" fmla="*/ 3611152 h 3611152"/>
              <a:gd name="connsiteX35" fmla="*/ 5468187 w 9070966"/>
              <a:gd name="connsiteY35" fmla="*/ 3607723 h 3611152"/>
              <a:gd name="connsiteX36" fmla="*/ 5467156 w 9070966"/>
              <a:gd name="connsiteY36" fmla="*/ 3602122 h 3611152"/>
              <a:gd name="connsiteX37" fmla="*/ 5468760 w 9070966"/>
              <a:gd name="connsiteY37" fmla="*/ 3592977 h 3611152"/>
              <a:gd name="connsiteX38" fmla="*/ 5463491 w 9070966"/>
              <a:gd name="connsiteY38" fmla="*/ 3582918 h 3611152"/>
              <a:gd name="connsiteX39" fmla="*/ 5464980 w 9070966"/>
              <a:gd name="connsiteY39" fmla="*/ 3578688 h 3611152"/>
              <a:gd name="connsiteX40" fmla="*/ 5474715 w 9070966"/>
              <a:gd name="connsiteY40" fmla="*/ 3574459 h 3611152"/>
              <a:gd name="connsiteX41" fmla="*/ 5482159 w 9070966"/>
              <a:gd name="connsiteY41" fmla="*/ 3574002 h 3611152"/>
              <a:gd name="connsiteX42" fmla="*/ 5489375 w 9070966"/>
              <a:gd name="connsiteY42" fmla="*/ 3570230 h 3611152"/>
              <a:gd name="connsiteX43" fmla="*/ 5497735 w 9070966"/>
              <a:gd name="connsiteY43" fmla="*/ 3571487 h 3611152"/>
              <a:gd name="connsiteX44" fmla="*/ 5501972 w 9070966"/>
              <a:gd name="connsiteY44" fmla="*/ 3568972 h 3611152"/>
              <a:gd name="connsiteX45" fmla="*/ 5510906 w 9070966"/>
              <a:gd name="connsiteY45" fmla="*/ 3567943 h 3611152"/>
              <a:gd name="connsiteX46" fmla="*/ 5527054 w 9070966"/>
              <a:gd name="connsiteY46" fmla="*/ 3552283 h 3611152"/>
              <a:gd name="connsiteX47" fmla="*/ 5532895 w 9070966"/>
              <a:gd name="connsiteY47" fmla="*/ 3552740 h 3611152"/>
              <a:gd name="connsiteX48" fmla="*/ 5538392 w 9070966"/>
              <a:gd name="connsiteY48" fmla="*/ 3549082 h 3611152"/>
              <a:gd name="connsiteX49" fmla="*/ 5540912 w 9070966"/>
              <a:gd name="connsiteY49" fmla="*/ 3541652 h 3611152"/>
              <a:gd name="connsiteX50" fmla="*/ 5545951 w 9070966"/>
              <a:gd name="connsiteY50" fmla="*/ 3541995 h 3611152"/>
              <a:gd name="connsiteX51" fmla="*/ 5545149 w 9070966"/>
              <a:gd name="connsiteY51" fmla="*/ 3537423 h 3611152"/>
              <a:gd name="connsiteX52" fmla="*/ 5554655 w 9070966"/>
              <a:gd name="connsiteY52" fmla="*/ 3527363 h 3611152"/>
              <a:gd name="connsiteX53" fmla="*/ 5574468 w 9070966"/>
              <a:gd name="connsiteY53" fmla="*/ 3518447 h 3611152"/>
              <a:gd name="connsiteX54" fmla="*/ 5286891 w 9070966"/>
              <a:gd name="connsiteY54" fmla="*/ 3506559 h 3611152"/>
              <a:gd name="connsiteX55" fmla="*/ 5296168 w 9070966"/>
              <a:gd name="connsiteY55" fmla="*/ 3509760 h 3611152"/>
              <a:gd name="connsiteX56" fmla="*/ 5304300 w 9070966"/>
              <a:gd name="connsiteY56" fmla="*/ 3511131 h 3611152"/>
              <a:gd name="connsiteX57" fmla="*/ 5306132 w 9070966"/>
              <a:gd name="connsiteY57" fmla="*/ 3513189 h 3611152"/>
              <a:gd name="connsiteX58" fmla="*/ 5303956 w 9070966"/>
              <a:gd name="connsiteY58" fmla="*/ 3528278 h 3611152"/>
              <a:gd name="connsiteX59" fmla="*/ 5300520 w 9070966"/>
              <a:gd name="connsiteY59" fmla="*/ 3532279 h 3611152"/>
              <a:gd name="connsiteX60" fmla="*/ 5293878 w 9070966"/>
              <a:gd name="connsiteY60" fmla="*/ 3534336 h 3611152"/>
              <a:gd name="connsiteX61" fmla="*/ 5287349 w 9070966"/>
              <a:gd name="connsiteY61" fmla="*/ 3541195 h 3611152"/>
              <a:gd name="connsiteX62" fmla="*/ 5278875 w 9070966"/>
              <a:gd name="connsiteY62" fmla="*/ 3546453 h 3611152"/>
              <a:gd name="connsiteX63" fmla="*/ 5271888 w 9070966"/>
              <a:gd name="connsiteY63" fmla="*/ 3547596 h 3611152"/>
              <a:gd name="connsiteX64" fmla="*/ 5266048 w 9070966"/>
              <a:gd name="connsiteY64" fmla="*/ 3544738 h 3611152"/>
              <a:gd name="connsiteX65" fmla="*/ 5254709 w 9070966"/>
              <a:gd name="connsiteY65" fmla="*/ 3545767 h 3611152"/>
              <a:gd name="connsiteX66" fmla="*/ 5242112 w 9070966"/>
              <a:gd name="connsiteY66" fmla="*/ 3538109 h 3611152"/>
              <a:gd name="connsiteX67" fmla="*/ 5272003 w 9070966"/>
              <a:gd name="connsiteY67" fmla="*/ 3521419 h 3611152"/>
              <a:gd name="connsiteX68" fmla="*/ 5274523 w 9070966"/>
              <a:gd name="connsiteY68" fmla="*/ 3511932 h 3611152"/>
              <a:gd name="connsiteX69" fmla="*/ 5279218 w 9070966"/>
              <a:gd name="connsiteY69" fmla="*/ 3509074 h 3611152"/>
              <a:gd name="connsiteX70" fmla="*/ 5592563 w 9070966"/>
              <a:gd name="connsiteY70" fmla="*/ 3445403 h 3611152"/>
              <a:gd name="connsiteX71" fmla="*/ 5595082 w 9070966"/>
              <a:gd name="connsiteY71" fmla="*/ 3449176 h 3611152"/>
              <a:gd name="connsiteX72" fmla="*/ 5595884 w 9070966"/>
              <a:gd name="connsiteY72" fmla="*/ 3454891 h 3611152"/>
              <a:gd name="connsiteX73" fmla="*/ 5601954 w 9070966"/>
              <a:gd name="connsiteY73" fmla="*/ 3453634 h 3611152"/>
              <a:gd name="connsiteX74" fmla="*/ 5602985 w 9070966"/>
              <a:gd name="connsiteY74" fmla="*/ 3458778 h 3611152"/>
              <a:gd name="connsiteX75" fmla="*/ 5594052 w 9070966"/>
              <a:gd name="connsiteY75" fmla="*/ 3461750 h 3611152"/>
              <a:gd name="connsiteX76" fmla="*/ 5592677 w 9070966"/>
              <a:gd name="connsiteY76" fmla="*/ 3466093 h 3611152"/>
              <a:gd name="connsiteX77" fmla="*/ 5588096 w 9070966"/>
              <a:gd name="connsiteY77" fmla="*/ 3468608 h 3611152"/>
              <a:gd name="connsiteX78" fmla="*/ 5586149 w 9070966"/>
              <a:gd name="connsiteY78" fmla="*/ 3468494 h 3611152"/>
              <a:gd name="connsiteX79" fmla="*/ 5586035 w 9070966"/>
              <a:gd name="connsiteY79" fmla="*/ 3464722 h 3611152"/>
              <a:gd name="connsiteX80" fmla="*/ 5580996 w 9070966"/>
              <a:gd name="connsiteY80" fmla="*/ 3464264 h 3611152"/>
              <a:gd name="connsiteX81" fmla="*/ 5581110 w 9070966"/>
              <a:gd name="connsiteY81" fmla="*/ 3468951 h 3611152"/>
              <a:gd name="connsiteX82" fmla="*/ 5584317 w 9070966"/>
              <a:gd name="connsiteY82" fmla="*/ 3470552 h 3611152"/>
              <a:gd name="connsiteX83" fmla="*/ 5585920 w 9070966"/>
              <a:gd name="connsiteY83" fmla="*/ 3474438 h 3611152"/>
              <a:gd name="connsiteX84" fmla="*/ 5584890 w 9070966"/>
              <a:gd name="connsiteY84" fmla="*/ 3477753 h 3611152"/>
              <a:gd name="connsiteX85" fmla="*/ 5586379 w 9070966"/>
              <a:gd name="connsiteY85" fmla="*/ 3481640 h 3611152"/>
              <a:gd name="connsiteX86" fmla="*/ 5581454 w 9070966"/>
              <a:gd name="connsiteY86" fmla="*/ 3480954 h 3611152"/>
              <a:gd name="connsiteX87" fmla="*/ 5582714 w 9070966"/>
              <a:gd name="connsiteY87" fmla="*/ 3484154 h 3611152"/>
              <a:gd name="connsiteX88" fmla="*/ 5585004 w 9070966"/>
              <a:gd name="connsiteY88" fmla="*/ 3484954 h 3611152"/>
              <a:gd name="connsiteX89" fmla="*/ 5583744 w 9070966"/>
              <a:gd name="connsiteY89" fmla="*/ 3489756 h 3611152"/>
              <a:gd name="connsiteX90" fmla="*/ 5579163 w 9070966"/>
              <a:gd name="connsiteY90" fmla="*/ 3489641 h 3611152"/>
              <a:gd name="connsiteX91" fmla="*/ 5577560 w 9070966"/>
              <a:gd name="connsiteY91" fmla="*/ 3484269 h 3611152"/>
              <a:gd name="connsiteX92" fmla="*/ 5575384 w 9070966"/>
              <a:gd name="connsiteY92" fmla="*/ 3483697 h 3611152"/>
              <a:gd name="connsiteX93" fmla="*/ 5571032 w 9070966"/>
              <a:gd name="connsiteY93" fmla="*/ 3484497 h 3611152"/>
              <a:gd name="connsiteX94" fmla="*/ 5568169 w 9070966"/>
              <a:gd name="connsiteY94" fmla="*/ 3489984 h 3611152"/>
              <a:gd name="connsiteX95" fmla="*/ 5566451 w 9070966"/>
              <a:gd name="connsiteY95" fmla="*/ 3490213 h 3611152"/>
              <a:gd name="connsiteX96" fmla="*/ 5563588 w 9070966"/>
              <a:gd name="connsiteY96" fmla="*/ 3485183 h 3611152"/>
              <a:gd name="connsiteX97" fmla="*/ 5564389 w 9070966"/>
              <a:gd name="connsiteY97" fmla="*/ 3479125 h 3611152"/>
              <a:gd name="connsiteX98" fmla="*/ 5562672 w 9070966"/>
              <a:gd name="connsiteY98" fmla="*/ 3476153 h 3611152"/>
              <a:gd name="connsiteX99" fmla="*/ 5567596 w 9070966"/>
              <a:gd name="connsiteY99" fmla="*/ 3469523 h 3611152"/>
              <a:gd name="connsiteX100" fmla="*/ 5573551 w 9070966"/>
              <a:gd name="connsiteY100" fmla="*/ 3466436 h 3611152"/>
              <a:gd name="connsiteX101" fmla="*/ 5579507 w 9070966"/>
              <a:gd name="connsiteY101" fmla="*/ 3456491 h 3611152"/>
              <a:gd name="connsiteX102" fmla="*/ 5581225 w 9070966"/>
              <a:gd name="connsiteY102" fmla="*/ 3449862 h 3611152"/>
              <a:gd name="connsiteX103" fmla="*/ 5772687 w 9070966"/>
              <a:gd name="connsiteY103" fmla="*/ 3314122 h 3611152"/>
              <a:gd name="connsiteX104" fmla="*/ 5770079 w 9070966"/>
              <a:gd name="connsiteY104" fmla="*/ 3319778 h 3611152"/>
              <a:gd name="connsiteX105" fmla="*/ 5756240 w 9070966"/>
              <a:gd name="connsiteY105" fmla="*/ 3322975 h 3611152"/>
              <a:gd name="connsiteX106" fmla="*/ 5756221 w 9070966"/>
              <a:gd name="connsiteY106" fmla="*/ 3323092 h 3611152"/>
              <a:gd name="connsiteX107" fmla="*/ 5770079 w 9070966"/>
              <a:gd name="connsiteY107" fmla="*/ 3319892 h 3611152"/>
              <a:gd name="connsiteX108" fmla="*/ 5772713 w 9070966"/>
              <a:gd name="connsiteY108" fmla="*/ 3314176 h 3611152"/>
              <a:gd name="connsiteX109" fmla="*/ 5776459 w 9070966"/>
              <a:gd name="connsiteY109" fmla="*/ 3301188 h 3611152"/>
              <a:gd name="connsiteX110" fmla="*/ 5770194 w 9070966"/>
              <a:gd name="connsiteY110" fmla="*/ 3308918 h 3611152"/>
              <a:gd name="connsiteX111" fmla="*/ 5770229 w 9070966"/>
              <a:gd name="connsiteY111" fmla="*/ 3308989 h 3611152"/>
              <a:gd name="connsiteX112" fmla="*/ 5776493 w 9070966"/>
              <a:gd name="connsiteY112" fmla="*/ 3301259 h 3611152"/>
              <a:gd name="connsiteX113" fmla="*/ 5792505 w 9070966"/>
              <a:gd name="connsiteY113" fmla="*/ 3283096 h 3611152"/>
              <a:gd name="connsiteX114" fmla="*/ 5789091 w 9070966"/>
              <a:gd name="connsiteY114" fmla="*/ 3284799 h 3611152"/>
              <a:gd name="connsiteX115" fmla="*/ 5787488 w 9070966"/>
              <a:gd name="connsiteY115" fmla="*/ 3289715 h 3611152"/>
              <a:gd name="connsiteX116" fmla="*/ 5781876 w 9070966"/>
              <a:gd name="connsiteY116" fmla="*/ 3290515 h 3611152"/>
              <a:gd name="connsiteX117" fmla="*/ 5778325 w 9070966"/>
              <a:gd name="connsiteY117" fmla="*/ 3295087 h 3611152"/>
              <a:gd name="connsiteX118" fmla="*/ 5776379 w 9070966"/>
              <a:gd name="connsiteY118" fmla="*/ 3294859 h 3611152"/>
              <a:gd name="connsiteX119" fmla="*/ 5775119 w 9070966"/>
              <a:gd name="connsiteY119" fmla="*/ 3298288 h 3611152"/>
              <a:gd name="connsiteX120" fmla="*/ 5775142 w 9070966"/>
              <a:gd name="connsiteY120" fmla="*/ 3298336 h 3611152"/>
              <a:gd name="connsiteX121" fmla="*/ 5776378 w 9070966"/>
              <a:gd name="connsiteY121" fmla="*/ 3294972 h 3611152"/>
              <a:gd name="connsiteX122" fmla="*/ 5778325 w 9070966"/>
              <a:gd name="connsiteY122" fmla="*/ 3295201 h 3611152"/>
              <a:gd name="connsiteX123" fmla="*/ 5781875 w 9070966"/>
              <a:gd name="connsiteY123" fmla="*/ 3290628 h 3611152"/>
              <a:gd name="connsiteX124" fmla="*/ 5787487 w 9070966"/>
              <a:gd name="connsiteY124" fmla="*/ 3289828 h 3611152"/>
              <a:gd name="connsiteX125" fmla="*/ 5789091 w 9070966"/>
              <a:gd name="connsiteY125" fmla="*/ 3284913 h 3611152"/>
              <a:gd name="connsiteX126" fmla="*/ 5792527 w 9070966"/>
              <a:gd name="connsiteY126" fmla="*/ 3283198 h 3611152"/>
              <a:gd name="connsiteX127" fmla="*/ 4895898 w 9070966"/>
              <a:gd name="connsiteY127" fmla="*/ 3278397 h 3611152"/>
              <a:gd name="connsiteX128" fmla="*/ 4902082 w 9070966"/>
              <a:gd name="connsiteY128" fmla="*/ 3290057 h 3611152"/>
              <a:gd name="connsiteX129" fmla="*/ 4912389 w 9070966"/>
              <a:gd name="connsiteY129" fmla="*/ 3301030 h 3611152"/>
              <a:gd name="connsiteX130" fmla="*/ 4916627 w 9070966"/>
              <a:gd name="connsiteY130" fmla="*/ 3303888 h 3611152"/>
              <a:gd name="connsiteX131" fmla="*/ 4922010 w 9070966"/>
              <a:gd name="connsiteY131" fmla="*/ 3313833 h 3611152"/>
              <a:gd name="connsiteX132" fmla="*/ 4926820 w 9070966"/>
              <a:gd name="connsiteY132" fmla="*/ 3318063 h 3611152"/>
              <a:gd name="connsiteX133" fmla="*/ 4932432 w 9070966"/>
              <a:gd name="connsiteY133" fmla="*/ 3319777 h 3611152"/>
              <a:gd name="connsiteX134" fmla="*/ 4943999 w 9070966"/>
              <a:gd name="connsiteY134" fmla="*/ 3317263 h 3611152"/>
              <a:gd name="connsiteX135" fmla="*/ 4947091 w 9070966"/>
              <a:gd name="connsiteY135" fmla="*/ 3318634 h 3611152"/>
              <a:gd name="connsiteX136" fmla="*/ 4951557 w 9070966"/>
              <a:gd name="connsiteY136" fmla="*/ 3325493 h 3611152"/>
              <a:gd name="connsiteX137" fmla="*/ 4952932 w 9070966"/>
              <a:gd name="connsiteY137" fmla="*/ 3330865 h 3611152"/>
              <a:gd name="connsiteX138" fmla="*/ 4953733 w 9070966"/>
              <a:gd name="connsiteY138" fmla="*/ 3344697 h 3611152"/>
              <a:gd name="connsiteX139" fmla="*/ 4958200 w 9070966"/>
              <a:gd name="connsiteY139" fmla="*/ 3350412 h 3611152"/>
              <a:gd name="connsiteX140" fmla="*/ 4966102 w 9070966"/>
              <a:gd name="connsiteY140" fmla="*/ 3350984 h 3611152"/>
              <a:gd name="connsiteX141" fmla="*/ 4970340 w 9070966"/>
              <a:gd name="connsiteY141" fmla="*/ 3356128 h 3611152"/>
              <a:gd name="connsiteX142" fmla="*/ 4972631 w 9070966"/>
              <a:gd name="connsiteY142" fmla="*/ 3356128 h 3611152"/>
              <a:gd name="connsiteX143" fmla="*/ 4980762 w 9070966"/>
              <a:gd name="connsiteY143" fmla="*/ 3351555 h 3611152"/>
              <a:gd name="connsiteX144" fmla="*/ 5000460 w 9070966"/>
              <a:gd name="connsiteY144" fmla="*/ 3346754 h 3611152"/>
              <a:gd name="connsiteX145" fmla="*/ 5005843 w 9070966"/>
              <a:gd name="connsiteY145" fmla="*/ 3353041 h 3611152"/>
              <a:gd name="connsiteX146" fmla="*/ 5006645 w 9070966"/>
              <a:gd name="connsiteY146" fmla="*/ 3357842 h 3611152"/>
              <a:gd name="connsiteX147" fmla="*/ 5026114 w 9070966"/>
              <a:gd name="connsiteY147" fmla="*/ 3367787 h 3611152"/>
              <a:gd name="connsiteX148" fmla="*/ 5029550 w 9070966"/>
              <a:gd name="connsiteY148" fmla="*/ 3377732 h 3611152"/>
              <a:gd name="connsiteX149" fmla="*/ 5043064 w 9070966"/>
              <a:gd name="connsiteY149" fmla="*/ 3402995 h 3611152"/>
              <a:gd name="connsiteX150" fmla="*/ 5054631 w 9070966"/>
              <a:gd name="connsiteY150" fmla="*/ 3406996 h 3611152"/>
              <a:gd name="connsiteX151" fmla="*/ 5066771 w 9070966"/>
              <a:gd name="connsiteY151" fmla="*/ 3414083 h 3611152"/>
              <a:gd name="connsiteX152" fmla="*/ 5072383 w 9070966"/>
              <a:gd name="connsiteY152" fmla="*/ 3422084 h 3611152"/>
              <a:gd name="connsiteX153" fmla="*/ 5076277 w 9070966"/>
              <a:gd name="connsiteY153" fmla="*/ 3434315 h 3611152"/>
              <a:gd name="connsiteX154" fmla="*/ 5073757 w 9070966"/>
              <a:gd name="connsiteY154" fmla="*/ 3443460 h 3611152"/>
              <a:gd name="connsiteX155" fmla="*/ 5065855 w 9070966"/>
              <a:gd name="connsiteY155" fmla="*/ 3450319 h 3611152"/>
              <a:gd name="connsiteX156" fmla="*/ 5060472 w 9070966"/>
              <a:gd name="connsiteY156" fmla="*/ 3451119 h 3611152"/>
              <a:gd name="connsiteX157" fmla="*/ 5053372 w 9070966"/>
              <a:gd name="connsiteY157" fmla="*/ 3461864 h 3611152"/>
              <a:gd name="connsiteX158" fmla="*/ 5043522 w 9070966"/>
              <a:gd name="connsiteY158" fmla="*/ 3468380 h 3611152"/>
              <a:gd name="connsiteX159" fmla="*/ 5036422 w 9070966"/>
              <a:gd name="connsiteY159" fmla="*/ 3468608 h 3611152"/>
              <a:gd name="connsiteX160" fmla="*/ 5031612 w 9070966"/>
              <a:gd name="connsiteY160" fmla="*/ 3472609 h 3611152"/>
              <a:gd name="connsiteX161" fmla="*/ 5019815 w 9070966"/>
              <a:gd name="connsiteY161" fmla="*/ 3470323 h 3611152"/>
              <a:gd name="connsiteX162" fmla="*/ 5014203 w 9070966"/>
              <a:gd name="connsiteY162" fmla="*/ 3471695 h 3611152"/>
              <a:gd name="connsiteX163" fmla="*/ 5003781 w 9070966"/>
              <a:gd name="connsiteY163" fmla="*/ 3477067 h 3611152"/>
              <a:gd name="connsiteX164" fmla="*/ 5002980 w 9070966"/>
              <a:gd name="connsiteY164" fmla="*/ 3481068 h 3611152"/>
              <a:gd name="connsiteX165" fmla="*/ 5000117 w 9070966"/>
              <a:gd name="connsiteY165" fmla="*/ 3484154 h 3611152"/>
              <a:gd name="connsiteX166" fmla="*/ 4996452 w 9070966"/>
              <a:gd name="connsiteY166" fmla="*/ 3484383 h 3611152"/>
              <a:gd name="connsiteX167" fmla="*/ 4987404 w 9070966"/>
              <a:gd name="connsiteY167" fmla="*/ 3479239 h 3611152"/>
              <a:gd name="connsiteX168" fmla="*/ 4980876 w 9070966"/>
              <a:gd name="connsiteY168" fmla="*/ 3472952 h 3611152"/>
              <a:gd name="connsiteX169" fmla="*/ 4964270 w 9070966"/>
              <a:gd name="connsiteY169" fmla="*/ 3473523 h 3611152"/>
              <a:gd name="connsiteX170" fmla="*/ 4956139 w 9070966"/>
              <a:gd name="connsiteY170" fmla="*/ 3472152 h 3611152"/>
              <a:gd name="connsiteX171" fmla="*/ 4951328 w 9070966"/>
              <a:gd name="connsiteY171" fmla="*/ 3473295 h 3611152"/>
              <a:gd name="connsiteX172" fmla="*/ 4938616 w 9070966"/>
              <a:gd name="connsiteY172" fmla="*/ 3467579 h 3611152"/>
              <a:gd name="connsiteX173" fmla="*/ 4930141 w 9070966"/>
              <a:gd name="connsiteY173" fmla="*/ 3459349 h 3611152"/>
              <a:gd name="connsiteX174" fmla="*/ 4925903 w 9070966"/>
              <a:gd name="connsiteY174" fmla="*/ 3457977 h 3611152"/>
              <a:gd name="connsiteX175" fmla="*/ 4917429 w 9070966"/>
              <a:gd name="connsiteY175" fmla="*/ 3447690 h 3611152"/>
              <a:gd name="connsiteX176" fmla="*/ 4912389 w 9070966"/>
              <a:gd name="connsiteY176" fmla="*/ 3446547 h 3611152"/>
              <a:gd name="connsiteX177" fmla="*/ 4910672 w 9070966"/>
              <a:gd name="connsiteY177" fmla="*/ 3444832 h 3611152"/>
              <a:gd name="connsiteX178" fmla="*/ 4912618 w 9070966"/>
              <a:gd name="connsiteY178" fmla="*/ 3440831 h 3611152"/>
              <a:gd name="connsiteX179" fmla="*/ 4909755 w 9070966"/>
              <a:gd name="connsiteY179" fmla="*/ 3433744 h 3611152"/>
              <a:gd name="connsiteX180" fmla="*/ 4897844 w 9070966"/>
              <a:gd name="connsiteY180" fmla="*/ 3420141 h 3611152"/>
              <a:gd name="connsiteX181" fmla="*/ 4890171 w 9070966"/>
              <a:gd name="connsiteY181" fmla="*/ 3417855 h 3611152"/>
              <a:gd name="connsiteX182" fmla="*/ 4889369 w 9070966"/>
              <a:gd name="connsiteY182" fmla="*/ 3414197 h 3611152"/>
              <a:gd name="connsiteX183" fmla="*/ 4883987 w 9070966"/>
              <a:gd name="connsiteY183" fmla="*/ 3414197 h 3611152"/>
              <a:gd name="connsiteX184" fmla="*/ 4883414 w 9070966"/>
              <a:gd name="connsiteY184" fmla="*/ 3408825 h 3611152"/>
              <a:gd name="connsiteX185" fmla="*/ 4868755 w 9070966"/>
              <a:gd name="connsiteY185" fmla="*/ 3406538 h 3611152"/>
              <a:gd name="connsiteX186" fmla="*/ 4865662 w 9070966"/>
              <a:gd name="connsiteY186" fmla="*/ 3407338 h 3611152"/>
              <a:gd name="connsiteX187" fmla="*/ 4862227 w 9070966"/>
              <a:gd name="connsiteY187" fmla="*/ 3402194 h 3611152"/>
              <a:gd name="connsiteX188" fmla="*/ 4848254 w 9070966"/>
              <a:gd name="connsiteY188" fmla="*/ 3392935 h 3611152"/>
              <a:gd name="connsiteX189" fmla="*/ 4845391 w 9070966"/>
              <a:gd name="connsiteY189" fmla="*/ 3389506 h 3611152"/>
              <a:gd name="connsiteX190" fmla="*/ 4842528 w 9070966"/>
              <a:gd name="connsiteY190" fmla="*/ 3380933 h 3611152"/>
              <a:gd name="connsiteX191" fmla="*/ 4838863 w 9070966"/>
              <a:gd name="connsiteY191" fmla="*/ 3380933 h 3611152"/>
              <a:gd name="connsiteX192" fmla="*/ 4835313 w 9070966"/>
              <a:gd name="connsiteY192" fmla="*/ 3383562 h 3611152"/>
              <a:gd name="connsiteX193" fmla="*/ 4832793 w 9070966"/>
              <a:gd name="connsiteY193" fmla="*/ 3379333 h 3611152"/>
              <a:gd name="connsiteX194" fmla="*/ 4827182 w 9070966"/>
              <a:gd name="connsiteY194" fmla="*/ 3377047 h 3611152"/>
              <a:gd name="connsiteX195" fmla="*/ 4813324 w 9070966"/>
              <a:gd name="connsiteY195" fmla="*/ 3375103 h 3611152"/>
              <a:gd name="connsiteX196" fmla="*/ 4803704 w 9070966"/>
              <a:gd name="connsiteY196" fmla="*/ 3371674 h 3611152"/>
              <a:gd name="connsiteX197" fmla="*/ 4792938 w 9070966"/>
              <a:gd name="connsiteY197" fmla="*/ 3376246 h 3611152"/>
              <a:gd name="connsiteX198" fmla="*/ 4789846 w 9070966"/>
              <a:gd name="connsiteY198" fmla="*/ 3381962 h 3611152"/>
              <a:gd name="connsiteX199" fmla="*/ 4778279 w 9070966"/>
              <a:gd name="connsiteY199" fmla="*/ 3376017 h 3611152"/>
              <a:gd name="connsiteX200" fmla="*/ 4774041 w 9070966"/>
              <a:gd name="connsiteY200" fmla="*/ 3377161 h 3611152"/>
              <a:gd name="connsiteX201" fmla="*/ 4771521 w 9070966"/>
              <a:gd name="connsiteY201" fmla="*/ 3373160 h 3611152"/>
              <a:gd name="connsiteX202" fmla="*/ 4753770 w 9070966"/>
              <a:gd name="connsiteY202" fmla="*/ 3371788 h 3611152"/>
              <a:gd name="connsiteX203" fmla="*/ 4747242 w 9070966"/>
              <a:gd name="connsiteY203" fmla="*/ 3372931 h 3611152"/>
              <a:gd name="connsiteX204" fmla="*/ 4745868 w 9070966"/>
              <a:gd name="connsiteY204" fmla="*/ 3371217 h 3611152"/>
              <a:gd name="connsiteX205" fmla="*/ 4722962 w 9070966"/>
              <a:gd name="connsiteY205" fmla="*/ 3363558 h 3611152"/>
              <a:gd name="connsiteX206" fmla="*/ 4718152 w 9070966"/>
              <a:gd name="connsiteY206" fmla="*/ 3360129 h 3611152"/>
              <a:gd name="connsiteX207" fmla="*/ 4706585 w 9070966"/>
              <a:gd name="connsiteY207" fmla="*/ 3344468 h 3611152"/>
              <a:gd name="connsiteX208" fmla="*/ 4698912 w 9070966"/>
              <a:gd name="connsiteY208" fmla="*/ 3338753 h 3611152"/>
              <a:gd name="connsiteX209" fmla="*/ 4695247 w 9070966"/>
              <a:gd name="connsiteY209" fmla="*/ 3332466 h 3611152"/>
              <a:gd name="connsiteX210" fmla="*/ 4702577 w 9070966"/>
              <a:gd name="connsiteY210" fmla="*/ 3320006 h 3611152"/>
              <a:gd name="connsiteX211" fmla="*/ 4709105 w 9070966"/>
              <a:gd name="connsiteY211" fmla="*/ 3313719 h 3611152"/>
              <a:gd name="connsiteX212" fmla="*/ 4716778 w 9070966"/>
              <a:gd name="connsiteY212" fmla="*/ 3309147 h 3611152"/>
              <a:gd name="connsiteX213" fmla="*/ 4733384 w 9070966"/>
              <a:gd name="connsiteY213" fmla="*/ 3305146 h 3611152"/>
              <a:gd name="connsiteX214" fmla="*/ 4746326 w 9070966"/>
              <a:gd name="connsiteY214" fmla="*/ 3297487 h 3611152"/>
              <a:gd name="connsiteX215" fmla="*/ 4749647 w 9070966"/>
              <a:gd name="connsiteY215" fmla="*/ 3298287 h 3611152"/>
              <a:gd name="connsiteX216" fmla="*/ 4752510 w 9070966"/>
              <a:gd name="connsiteY216" fmla="*/ 3301373 h 3611152"/>
              <a:gd name="connsiteX217" fmla="*/ 4764077 w 9070966"/>
              <a:gd name="connsiteY217" fmla="*/ 3295658 h 3611152"/>
              <a:gd name="connsiteX218" fmla="*/ 4769689 w 9070966"/>
              <a:gd name="connsiteY218" fmla="*/ 3294858 h 3611152"/>
              <a:gd name="connsiteX219" fmla="*/ 4778393 w 9070966"/>
              <a:gd name="connsiteY219" fmla="*/ 3298516 h 3611152"/>
              <a:gd name="connsiteX220" fmla="*/ 4790533 w 9070966"/>
              <a:gd name="connsiteY220" fmla="*/ 3298516 h 3611152"/>
              <a:gd name="connsiteX221" fmla="*/ 4800955 w 9070966"/>
              <a:gd name="connsiteY221" fmla="*/ 3295086 h 3611152"/>
              <a:gd name="connsiteX222" fmla="*/ 4815385 w 9070966"/>
              <a:gd name="connsiteY222" fmla="*/ 3298744 h 3611152"/>
              <a:gd name="connsiteX223" fmla="*/ 4824433 w 9070966"/>
              <a:gd name="connsiteY223" fmla="*/ 3292800 h 3611152"/>
              <a:gd name="connsiteX224" fmla="*/ 4836229 w 9070966"/>
              <a:gd name="connsiteY224" fmla="*/ 3292572 h 3611152"/>
              <a:gd name="connsiteX225" fmla="*/ 4844704 w 9070966"/>
              <a:gd name="connsiteY225" fmla="*/ 3298516 h 3611152"/>
              <a:gd name="connsiteX226" fmla="*/ 4856157 w 9070966"/>
              <a:gd name="connsiteY226" fmla="*/ 3301030 h 3611152"/>
              <a:gd name="connsiteX227" fmla="*/ 4860051 w 9070966"/>
              <a:gd name="connsiteY227" fmla="*/ 3300231 h 3611152"/>
              <a:gd name="connsiteX228" fmla="*/ 4866808 w 9070966"/>
              <a:gd name="connsiteY228" fmla="*/ 3303088 h 3611152"/>
              <a:gd name="connsiteX229" fmla="*/ 4873565 w 9070966"/>
              <a:gd name="connsiteY229" fmla="*/ 3296801 h 3611152"/>
              <a:gd name="connsiteX230" fmla="*/ 4887079 w 9070966"/>
              <a:gd name="connsiteY230" fmla="*/ 3288571 h 3611152"/>
              <a:gd name="connsiteX231" fmla="*/ 4893607 w 9070966"/>
              <a:gd name="connsiteY231" fmla="*/ 3278969 h 3611152"/>
              <a:gd name="connsiteX232" fmla="*/ 5796067 w 9070966"/>
              <a:gd name="connsiteY232" fmla="*/ 3262293 h 3611152"/>
              <a:gd name="connsiteX233" fmla="*/ 5793901 w 9070966"/>
              <a:gd name="connsiteY233" fmla="*/ 3265024 h 3611152"/>
              <a:gd name="connsiteX234" fmla="*/ 5793443 w 9070966"/>
              <a:gd name="connsiteY234" fmla="*/ 3271768 h 3611152"/>
              <a:gd name="connsiteX235" fmla="*/ 5791152 w 9070966"/>
              <a:gd name="connsiteY235" fmla="*/ 3276683 h 3611152"/>
              <a:gd name="connsiteX236" fmla="*/ 5791169 w 9070966"/>
              <a:gd name="connsiteY236" fmla="*/ 3276761 h 3611152"/>
              <a:gd name="connsiteX237" fmla="*/ 5793443 w 9070966"/>
              <a:gd name="connsiteY237" fmla="*/ 3271882 h 3611152"/>
              <a:gd name="connsiteX238" fmla="*/ 5793901 w 9070966"/>
              <a:gd name="connsiteY238" fmla="*/ 3265137 h 3611152"/>
              <a:gd name="connsiteX239" fmla="*/ 5796077 w 9070966"/>
              <a:gd name="connsiteY239" fmla="*/ 3262394 h 3611152"/>
              <a:gd name="connsiteX240" fmla="*/ 5910833 w 9070966"/>
              <a:gd name="connsiteY240" fmla="*/ 3257479 h 3611152"/>
              <a:gd name="connsiteX241" fmla="*/ 5898922 w 9070966"/>
              <a:gd name="connsiteY241" fmla="*/ 3257707 h 3611152"/>
              <a:gd name="connsiteX242" fmla="*/ 5898810 w 9070966"/>
              <a:gd name="connsiteY242" fmla="*/ 3257935 h 3611152"/>
              <a:gd name="connsiteX243" fmla="*/ 5910604 w 9070966"/>
              <a:gd name="connsiteY243" fmla="*/ 3257708 h 3611152"/>
              <a:gd name="connsiteX244" fmla="*/ 5918849 w 9070966"/>
              <a:gd name="connsiteY244" fmla="*/ 3264109 h 3611152"/>
              <a:gd name="connsiteX245" fmla="*/ 5918924 w 9070966"/>
              <a:gd name="connsiteY245" fmla="*/ 3263761 h 3611152"/>
              <a:gd name="connsiteX246" fmla="*/ 5934387 w 9070966"/>
              <a:gd name="connsiteY246" fmla="*/ 3257053 h 3611152"/>
              <a:gd name="connsiteX247" fmla="*/ 5926751 w 9070966"/>
              <a:gd name="connsiteY247" fmla="*/ 3257936 h 3611152"/>
              <a:gd name="connsiteX248" fmla="*/ 5919422 w 9070966"/>
              <a:gd name="connsiteY248" fmla="*/ 3262280 h 3611152"/>
              <a:gd name="connsiteX249" fmla="*/ 5919399 w 9070966"/>
              <a:gd name="connsiteY249" fmla="*/ 3262387 h 3611152"/>
              <a:gd name="connsiteX250" fmla="*/ 5926523 w 9070966"/>
              <a:gd name="connsiteY250" fmla="*/ 3258165 h 3611152"/>
              <a:gd name="connsiteX251" fmla="*/ 5934426 w 9070966"/>
              <a:gd name="connsiteY251" fmla="*/ 3257251 h 3611152"/>
              <a:gd name="connsiteX252" fmla="*/ 5920797 w 9070966"/>
              <a:gd name="connsiteY252" fmla="*/ 3217242 h 3611152"/>
              <a:gd name="connsiteX253" fmla="*/ 5917590 w 9070966"/>
              <a:gd name="connsiteY253" fmla="*/ 3224444 h 3611152"/>
              <a:gd name="connsiteX254" fmla="*/ 5914137 w 9070966"/>
              <a:gd name="connsiteY254" fmla="*/ 3228106 h 3611152"/>
              <a:gd name="connsiteX255" fmla="*/ 5914154 w 9070966"/>
              <a:gd name="connsiteY255" fmla="*/ 3228101 h 3611152"/>
              <a:gd name="connsiteX256" fmla="*/ 5917819 w 9070966"/>
              <a:gd name="connsiteY256" fmla="*/ 3224214 h 3611152"/>
              <a:gd name="connsiteX257" fmla="*/ 5920882 w 9070966"/>
              <a:gd name="connsiteY257" fmla="*/ 3217335 h 3611152"/>
              <a:gd name="connsiteX258" fmla="*/ 4866464 w 9070966"/>
              <a:gd name="connsiteY258" fmla="*/ 3181806 h 3611152"/>
              <a:gd name="connsiteX259" fmla="*/ 4869327 w 9070966"/>
              <a:gd name="connsiteY259" fmla="*/ 3183406 h 3611152"/>
              <a:gd name="connsiteX260" fmla="*/ 4868411 w 9070966"/>
              <a:gd name="connsiteY260" fmla="*/ 3188207 h 3611152"/>
              <a:gd name="connsiteX261" fmla="*/ 4863601 w 9070966"/>
              <a:gd name="connsiteY261" fmla="*/ 3187979 h 3611152"/>
              <a:gd name="connsiteX262" fmla="*/ 4863486 w 9070966"/>
              <a:gd name="connsiteY262" fmla="*/ 3184892 h 3611152"/>
              <a:gd name="connsiteX263" fmla="*/ 4840696 w 9070966"/>
              <a:gd name="connsiteY263" fmla="*/ 3181463 h 3611152"/>
              <a:gd name="connsiteX264" fmla="*/ 4843101 w 9070966"/>
              <a:gd name="connsiteY264" fmla="*/ 3185006 h 3611152"/>
              <a:gd name="connsiteX265" fmla="*/ 4842528 w 9070966"/>
              <a:gd name="connsiteY265" fmla="*/ 3186721 h 3611152"/>
              <a:gd name="connsiteX266" fmla="*/ 4835656 w 9070966"/>
              <a:gd name="connsiteY266" fmla="*/ 3183978 h 3611152"/>
              <a:gd name="connsiteX267" fmla="*/ 4019200 w 9070966"/>
              <a:gd name="connsiteY267" fmla="*/ 3158030 h 3611152"/>
              <a:gd name="connsiteX268" fmla="*/ 4030538 w 9070966"/>
              <a:gd name="connsiteY268" fmla="*/ 3158030 h 3611152"/>
              <a:gd name="connsiteX269" fmla="*/ 4033745 w 9070966"/>
              <a:gd name="connsiteY269" fmla="*/ 3159859 h 3611152"/>
              <a:gd name="connsiteX270" fmla="*/ 4040845 w 9070966"/>
              <a:gd name="connsiteY270" fmla="*/ 3173005 h 3611152"/>
              <a:gd name="connsiteX271" fmla="*/ 4040731 w 9070966"/>
              <a:gd name="connsiteY271" fmla="*/ 3176205 h 3611152"/>
              <a:gd name="connsiteX272" fmla="*/ 4034890 w 9070966"/>
              <a:gd name="connsiteY272" fmla="*/ 3184893 h 3611152"/>
              <a:gd name="connsiteX273" fmla="*/ 4028934 w 9070966"/>
              <a:gd name="connsiteY273" fmla="*/ 3184093 h 3611152"/>
              <a:gd name="connsiteX274" fmla="*/ 4016794 w 9070966"/>
              <a:gd name="connsiteY274" fmla="*/ 3177348 h 3611152"/>
              <a:gd name="connsiteX275" fmla="*/ 4007289 w 9070966"/>
              <a:gd name="connsiteY275" fmla="*/ 3169690 h 3611152"/>
              <a:gd name="connsiteX276" fmla="*/ 4008778 w 9070966"/>
              <a:gd name="connsiteY276" fmla="*/ 3165460 h 3611152"/>
              <a:gd name="connsiteX277" fmla="*/ 4015993 w 9070966"/>
              <a:gd name="connsiteY277" fmla="*/ 3158944 h 3611152"/>
              <a:gd name="connsiteX278" fmla="*/ 4829014 w 9070966"/>
              <a:gd name="connsiteY278" fmla="*/ 3149799 h 3611152"/>
              <a:gd name="connsiteX279" fmla="*/ 4830732 w 9070966"/>
              <a:gd name="connsiteY279" fmla="*/ 3150599 h 3611152"/>
              <a:gd name="connsiteX280" fmla="*/ 4830503 w 9070966"/>
              <a:gd name="connsiteY280" fmla="*/ 3154943 h 3611152"/>
              <a:gd name="connsiteX281" fmla="*/ 4827754 w 9070966"/>
              <a:gd name="connsiteY281" fmla="*/ 3156658 h 3611152"/>
              <a:gd name="connsiteX282" fmla="*/ 4826036 w 9070966"/>
              <a:gd name="connsiteY282" fmla="*/ 3155172 h 3611152"/>
              <a:gd name="connsiteX283" fmla="*/ 4822486 w 9070966"/>
              <a:gd name="connsiteY283" fmla="*/ 3155743 h 3611152"/>
              <a:gd name="connsiteX284" fmla="*/ 4820768 w 9070966"/>
              <a:gd name="connsiteY284" fmla="*/ 3158944 h 3611152"/>
              <a:gd name="connsiteX285" fmla="*/ 4823860 w 9070966"/>
              <a:gd name="connsiteY285" fmla="*/ 3162144 h 3611152"/>
              <a:gd name="connsiteX286" fmla="*/ 4821570 w 9070966"/>
              <a:gd name="connsiteY286" fmla="*/ 3162259 h 3611152"/>
              <a:gd name="connsiteX287" fmla="*/ 4816874 w 9070966"/>
              <a:gd name="connsiteY287" fmla="*/ 3157572 h 3611152"/>
              <a:gd name="connsiteX288" fmla="*/ 4836458 w 9070966"/>
              <a:gd name="connsiteY288" fmla="*/ 3144427 h 3611152"/>
              <a:gd name="connsiteX289" fmla="*/ 4838520 w 9070966"/>
              <a:gd name="connsiteY289" fmla="*/ 3146027 h 3611152"/>
              <a:gd name="connsiteX290" fmla="*/ 4841841 w 9070966"/>
              <a:gd name="connsiteY290" fmla="*/ 3146141 h 3611152"/>
              <a:gd name="connsiteX291" fmla="*/ 4841726 w 9070966"/>
              <a:gd name="connsiteY291" fmla="*/ 3153114 h 3611152"/>
              <a:gd name="connsiteX292" fmla="*/ 4843902 w 9070966"/>
              <a:gd name="connsiteY292" fmla="*/ 3161001 h 3611152"/>
              <a:gd name="connsiteX293" fmla="*/ 4845048 w 9070966"/>
              <a:gd name="connsiteY293" fmla="*/ 3158601 h 3611152"/>
              <a:gd name="connsiteX294" fmla="*/ 4850430 w 9070966"/>
              <a:gd name="connsiteY294" fmla="*/ 3158144 h 3611152"/>
              <a:gd name="connsiteX295" fmla="*/ 4850659 w 9070966"/>
              <a:gd name="connsiteY295" fmla="*/ 3155400 h 3611152"/>
              <a:gd name="connsiteX296" fmla="*/ 4846880 w 9070966"/>
              <a:gd name="connsiteY296" fmla="*/ 3151399 h 3611152"/>
              <a:gd name="connsiteX297" fmla="*/ 4851461 w 9070966"/>
              <a:gd name="connsiteY297" fmla="*/ 3153114 h 3611152"/>
              <a:gd name="connsiteX298" fmla="*/ 4853408 w 9070966"/>
              <a:gd name="connsiteY298" fmla="*/ 3147856 h 3611152"/>
              <a:gd name="connsiteX299" fmla="*/ 4857646 w 9070966"/>
              <a:gd name="connsiteY299" fmla="*/ 3149227 h 3611152"/>
              <a:gd name="connsiteX300" fmla="*/ 4861654 w 9070966"/>
              <a:gd name="connsiteY300" fmla="*/ 3147056 h 3611152"/>
              <a:gd name="connsiteX301" fmla="*/ 4867495 w 9070966"/>
              <a:gd name="connsiteY301" fmla="*/ 3146941 h 3611152"/>
              <a:gd name="connsiteX302" fmla="*/ 4870129 w 9070966"/>
              <a:gd name="connsiteY302" fmla="*/ 3148999 h 3611152"/>
              <a:gd name="connsiteX303" fmla="*/ 4868755 w 9070966"/>
              <a:gd name="connsiteY303" fmla="*/ 3155629 h 3611152"/>
              <a:gd name="connsiteX304" fmla="*/ 4860738 w 9070966"/>
              <a:gd name="connsiteY304" fmla="*/ 3157115 h 3611152"/>
              <a:gd name="connsiteX305" fmla="*/ 4859364 w 9070966"/>
              <a:gd name="connsiteY305" fmla="*/ 3161459 h 3611152"/>
              <a:gd name="connsiteX306" fmla="*/ 4856844 w 9070966"/>
              <a:gd name="connsiteY306" fmla="*/ 3163402 h 3611152"/>
              <a:gd name="connsiteX307" fmla="*/ 4854668 w 9070966"/>
              <a:gd name="connsiteY307" fmla="*/ 3163402 h 3611152"/>
              <a:gd name="connsiteX308" fmla="*/ 4854210 w 9070966"/>
              <a:gd name="connsiteY308" fmla="*/ 3160773 h 3611152"/>
              <a:gd name="connsiteX309" fmla="*/ 4851919 w 9070966"/>
              <a:gd name="connsiteY309" fmla="*/ 3160887 h 3611152"/>
              <a:gd name="connsiteX310" fmla="*/ 4849285 w 9070966"/>
              <a:gd name="connsiteY310" fmla="*/ 3165117 h 3611152"/>
              <a:gd name="connsiteX311" fmla="*/ 4848369 w 9070966"/>
              <a:gd name="connsiteY311" fmla="*/ 3169346 h 3611152"/>
              <a:gd name="connsiteX312" fmla="*/ 4853866 w 9070966"/>
              <a:gd name="connsiteY312" fmla="*/ 3171404 h 3611152"/>
              <a:gd name="connsiteX313" fmla="*/ 4855584 w 9070966"/>
              <a:gd name="connsiteY313" fmla="*/ 3174833 h 3611152"/>
              <a:gd name="connsiteX314" fmla="*/ 4855011 w 9070966"/>
              <a:gd name="connsiteY314" fmla="*/ 3178034 h 3611152"/>
              <a:gd name="connsiteX315" fmla="*/ 4848140 w 9070966"/>
              <a:gd name="connsiteY315" fmla="*/ 3185692 h 3611152"/>
              <a:gd name="connsiteX316" fmla="*/ 4845048 w 9070966"/>
              <a:gd name="connsiteY316" fmla="*/ 3185578 h 3611152"/>
              <a:gd name="connsiteX317" fmla="*/ 4844589 w 9070966"/>
              <a:gd name="connsiteY317" fmla="*/ 3181691 h 3611152"/>
              <a:gd name="connsiteX318" fmla="*/ 4841612 w 9070966"/>
              <a:gd name="connsiteY318" fmla="*/ 3178719 h 3611152"/>
              <a:gd name="connsiteX319" fmla="*/ 4833137 w 9070966"/>
              <a:gd name="connsiteY319" fmla="*/ 3182263 h 3611152"/>
              <a:gd name="connsiteX320" fmla="*/ 4830732 w 9070966"/>
              <a:gd name="connsiteY320" fmla="*/ 3174604 h 3611152"/>
              <a:gd name="connsiteX321" fmla="*/ 4833824 w 9070966"/>
              <a:gd name="connsiteY321" fmla="*/ 3164774 h 3611152"/>
              <a:gd name="connsiteX322" fmla="*/ 4836573 w 9070966"/>
              <a:gd name="connsiteY322" fmla="*/ 3163402 h 3611152"/>
              <a:gd name="connsiteX323" fmla="*/ 4841268 w 9070966"/>
              <a:gd name="connsiteY323" fmla="*/ 3164659 h 3611152"/>
              <a:gd name="connsiteX324" fmla="*/ 4839550 w 9070966"/>
              <a:gd name="connsiteY324" fmla="*/ 3158944 h 3611152"/>
              <a:gd name="connsiteX325" fmla="*/ 4836916 w 9070966"/>
              <a:gd name="connsiteY325" fmla="*/ 3161344 h 3611152"/>
              <a:gd name="connsiteX326" fmla="*/ 4835199 w 9070966"/>
              <a:gd name="connsiteY326" fmla="*/ 3160430 h 3611152"/>
              <a:gd name="connsiteX327" fmla="*/ 4837260 w 9070966"/>
              <a:gd name="connsiteY327" fmla="*/ 3159172 h 3611152"/>
              <a:gd name="connsiteX328" fmla="*/ 4837718 w 9070966"/>
              <a:gd name="connsiteY328" fmla="*/ 3155057 h 3611152"/>
              <a:gd name="connsiteX329" fmla="*/ 4832793 w 9070966"/>
              <a:gd name="connsiteY329" fmla="*/ 3145913 h 3611152"/>
              <a:gd name="connsiteX330" fmla="*/ 3580333 w 9070966"/>
              <a:gd name="connsiteY330" fmla="*/ 3112992 h 3611152"/>
              <a:gd name="connsiteX331" fmla="*/ 3582166 w 9070966"/>
              <a:gd name="connsiteY331" fmla="*/ 3113906 h 3611152"/>
              <a:gd name="connsiteX332" fmla="*/ 3589610 w 9070966"/>
              <a:gd name="connsiteY332" fmla="*/ 3115392 h 3611152"/>
              <a:gd name="connsiteX333" fmla="*/ 3599459 w 9070966"/>
              <a:gd name="connsiteY333" fmla="*/ 3114821 h 3611152"/>
              <a:gd name="connsiteX334" fmla="*/ 3604957 w 9070966"/>
              <a:gd name="connsiteY334" fmla="*/ 3118250 h 3611152"/>
              <a:gd name="connsiteX335" fmla="*/ 3603010 w 9070966"/>
              <a:gd name="connsiteY335" fmla="*/ 3122480 h 3611152"/>
              <a:gd name="connsiteX336" fmla="*/ 3591443 w 9070966"/>
              <a:gd name="connsiteY336" fmla="*/ 3125223 h 3611152"/>
              <a:gd name="connsiteX337" fmla="*/ 3580219 w 9070966"/>
              <a:gd name="connsiteY337" fmla="*/ 3125795 h 3611152"/>
              <a:gd name="connsiteX338" fmla="*/ 3575065 w 9070966"/>
              <a:gd name="connsiteY338" fmla="*/ 3123623 h 3611152"/>
              <a:gd name="connsiteX339" fmla="*/ 3575409 w 9070966"/>
              <a:gd name="connsiteY339" fmla="*/ 3117679 h 3611152"/>
              <a:gd name="connsiteX340" fmla="*/ 3579416 w 9070966"/>
              <a:gd name="connsiteY340" fmla="*/ 3116078 h 3611152"/>
              <a:gd name="connsiteX341" fmla="*/ 5379314 w 9070966"/>
              <a:gd name="connsiteY341" fmla="*/ 3109905 h 3611152"/>
              <a:gd name="connsiteX342" fmla="*/ 5385957 w 9070966"/>
              <a:gd name="connsiteY342" fmla="*/ 3113677 h 3611152"/>
              <a:gd name="connsiteX343" fmla="*/ 5387217 w 9070966"/>
              <a:gd name="connsiteY343" fmla="*/ 3111391 h 3611152"/>
              <a:gd name="connsiteX344" fmla="*/ 5388477 w 9070966"/>
              <a:gd name="connsiteY344" fmla="*/ 3113448 h 3611152"/>
              <a:gd name="connsiteX345" fmla="*/ 5386873 w 9070966"/>
              <a:gd name="connsiteY345" fmla="*/ 3119507 h 3611152"/>
              <a:gd name="connsiteX346" fmla="*/ 5381949 w 9070966"/>
              <a:gd name="connsiteY346" fmla="*/ 3123622 h 3611152"/>
              <a:gd name="connsiteX347" fmla="*/ 5375420 w 9070966"/>
              <a:gd name="connsiteY347" fmla="*/ 3121793 h 3611152"/>
              <a:gd name="connsiteX348" fmla="*/ 5371298 w 9070966"/>
              <a:gd name="connsiteY348" fmla="*/ 3116764 h 3611152"/>
              <a:gd name="connsiteX349" fmla="*/ 5371870 w 9070966"/>
              <a:gd name="connsiteY349" fmla="*/ 3110820 h 3611152"/>
              <a:gd name="connsiteX350" fmla="*/ 4800841 w 9070966"/>
              <a:gd name="connsiteY350" fmla="*/ 3109562 h 3611152"/>
              <a:gd name="connsiteX351" fmla="*/ 4804162 w 9070966"/>
              <a:gd name="connsiteY351" fmla="*/ 3114592 h 3611152"/>
              <a:gd name="connsiteX352" fmla="*/ 4804047 w 9070966"/>
              <a:gd name="connsiteY352" fmla="*/ 3119964 h 3611152"/>
              <a:gd name="connsiteX353" fmla="*/ 4806109 w 9070966"/>
              <a:gd name="connsiteY353" fmla="*/ 3121222 h 3611152"/>
              <a:gd name="connsiteX354" fmla="*/ 4819279 w 9070966"/>
              <a:gd name="connsiteY354" fmla="*/ 3123622 h 3611152"/>
              <a:gd name="connsiteX355" fmla="*/ 4823631 w 9070966"/>
              <a:gd name="connsiteY355" fmla="*/ 3121450 h 3611152"/>
              <a:gd name="connsiteX356" fmla="*/ 4823173 w 9070966"/>
              <a:gd name="connsiteY356" fmla="*/ 3128880 h 3611152"/>
              <a:gd name="connsiteX357" fmla="*/ 4824891 w 9070966"/>
              <a:gd name="connsiteY357" fmla="*/ 3131853 h 3611152"/>
              <a:gd name="connsiteX358" fmla="*/ 4823288 w 9070966"/>
              <a:gd name="connsiteY358" fmla="*/ 3132081 h 3611152"/>
              <a:gd name="connsiteX359" fmla="*/ 4820768 w 9070966"/>
              <a:gd name="connsiteY359" fmla="*/ 3128652 h 3611152"/>
              <a:gd name="connsiteX360" fmla="*/ 4819737 w 9070966"/>
              <a:gd name="connsiteY360" fmla="*/ 3130824 h 3611152"/>
              <a:gd name="connsiteX361" fmla="*/ 4821684 w 9070966"/>
              <a:gd name="connsiteY361" fmla="*/ 3133796 h 3611152"/>
              <a:gd name="connsiteX362" fmla="*/ 4821684 w 9070966"/>
              <a:gd name="connsiteY362" fmla="*/ 3141683 h 3611152"/>
              <a:gd name="connsiteX363" fmla="*/ 4824204 w 9070966"/>
              <a:gd name="connsiteY363" fmla="*/ 3142826 h 3611152"/>
              <a:gd name="connsiteX364" fmla="*/ 4813782 w 9070966"/>
              <a:gd name="connsiteY364" fmla="*/ 3144312 h 3611152"/>
              <a:gd name="connsiteX365" fmla="*/ 4813782 w 9070966"/>
              <a:gd name="connsiteY365" fmla="*/ 3138825 h 3611152"/>
              <a:gd name="connsiteX366" fmla="*/ 4809544 w 9070966"/>
              <a:gd name="connsiteY366" fmla="*/ 3137911 h 3611152"/>
              <a:gd name="connsiteX367" fmla="*/ 4808972 w 9070966"/>
              <a:gd name="connsiteY367" fmla="*/ 3141226 h 3611152"/>
              <a:gd name="connsiteX368" fmla="*/ 4805078 w 9070966"/>
              <a:gd name="connsiteY368" fmla="*/ 3144998 h 3611152"/>
              <a:gd name="connsiteX369" fmla="*/ 4800841 w 9070966"/>
              <a:gd name="connsiteY369" fmla="*/ 3145341 h 3611152"/>
              <a:gd name="connsiteX370" fmla="*/ 4802902 w 9070966"/>
              <a:gd name="connsiteY370" fmla="*/ 3149342 h 3611152"/>
              <a:gd name="connsiteX371" fmla="*/ 4805765 w 9070966"/>
              <a:gd name="connsiteY371" fmla="*/ 3148999 h 3611152"/>
              <a:gd name="connsiteX372" fmla="*/ 4808055 w 9070966"/>
              <a:gd name="connsiteY372" fmla="*/ 3146370 h 3611152"/>
              <a:gd name="connsiteX373" fmla="*/ 4808628 w 9070966"/>
              <a:gd name="connsiteY373" fmla="*/ 3147856 h 3611152"/>
              <a:gd name="connsiteX374" fmla="*/ 4806796 w 9070966"/>
              <a:gd name="connsiteY374" fmla="*/ 3150714 h 3611152"/>
              <a:gd name="connsiteX375" fmla="*/ 4806338 w 9070966"/>
              <a:gd name="connsiteY375" fmla="*/ 3152428 h 3611152"/>
              <a:gd name="connsiteX376" fmla="*/ 4804849 w 9070966"/>
              <a:gd name="connsiteY376" fmla="*/ 3154829 h 3611152"/>
              <a:gd name="connsiteX377" fmla="*/ 4800382 w 9070966"/>
              <a:gd name="connsiteY377" fmla="*/ 3154143 h 3611152"/>
              <a:gd name="connsiteX378" fmla="*/ 4796603 w 9070966"/>
              <a:gd name="connsiteY378" fmla="*/ 3159401 h 3611152"/>
              <a:gd name="connsiteX379" fmla="*/ 4800955 w 9070966"/>
              <a:gd name="connsiteY379" fmla="*/ 3164545 h 3611152"/>
              <a:gd name="connsiteX380" fmla="*/ 4799352 w 9070966"/>
              <a:gd name="connsiteY380" fmla="*/ 3168775 h 3611152"/>
              <a:gd name="connsiteX381" fmla="*/ 4804047 w 9070966"/>
              <a:gd name="connsiteY381" fmla="*/ 3171404 h 3611152"/>
              <a:gd name="connsiteX382" fmla="*/ 4798092 w 9070966"/>
              <a:gd name="connsiteY382" fmla="*/ 3174261 h 3611152"/>
              <a:gd name="connsiteX383" fmla="*/ 4791106 w 9070966"/>
              <a:gd name="connsiteY383" fmla="*/ 3168775 h 3611152"/>
              <a:gd name="connsiteX384" fmla="*/ 4785150 w 9070966"/>
              <a:gd name="connsiteY384" fmla="*/ 3171289 h 3611152"/>
              <a:gd name="connsiteX385" fmla="*/ 4786181 w 9070966"/>
              <a:gd name="connsiteY385" fmla="*/ 3165574 h 3611152"/>
              <a:gd name="connsiteX386" fmla="*/ 4790648 w 9070966"/>
              <a:gd name="connsiteY386" fmla="*/ 3161802 h 3611152"/>
              <a:gd name="connsiteX387" fmla="*/ 4791678 w 9070966"/>
              <a:gd name="connsiteY387" fmla="*/ 3154829 h 3611152"/>
              <a:gd name="connsiteX388" fmla="*/ 4791220 w 9070966"/>
              <a:gd name="connsiteY388" fmla="*/ 3152428 h 3611152"/>
              <a:gd name="connsiteX389" fmla="*/ 4787097 w 9070966"/>
              <a:gd name="connsiteY389" fmla="*/ 3149227 h 3611152"/>
              <a:gd name="connsiteX390" fmla="*/ 4784807 w 9070966"/>
              <a:gd name="connsiteY390" fmla="*/ 3150256 h 3611152"/>
              <a:gd name="connsiteX391" fmla="*/ 4787555 w 9070966"/>
              <a:gd name="connsiteY391" fmla="*/ 3144541 h 3611152"/>
              <a:gd name="connsiteX392" fmla="*/ 4784692 w 9070966"/>
              <a:gd name="connsiteY392" fmla="*/ 3141683 h 3611152"/>
              <a:gd name="connsiteX393" fmla="*/ 4787899 w 9070966"/>
              <a:gd name="connsiteY393" fmla="*/ 3136196 h 3611152"/>
              <a:gd name="connsiteX394" fmla="*/ 4790189 w 9070966"/>
              <a:gd name="connsiteY394" fmla="*/ 3136768 h 3611152"/>
              <a:gd name="connsiteX395" fmla="*/ 4794541 w 9070966"/>
              <a:gd name="connsiteY395" fmla="*/ 3134482 h 3611152"/>
              <a:gd name="connsiteX396" fmla="*/ 4794541 w 9070966"/>
              <a:gd name="connsiteY396" fmla="*/ 3130024 h 3611152"/>
              <a:gd name="connsiteX397" fmla="*/ 4796717 w 9070966"/>
              <a:gd name="connsiteY397" fmla="*/ 3129566 h 3611152"/>
              <a:gd name="connsiteX398" fmla="*/ 4796488 w 9070966"/>
              <a:gd name="connsiteY398" fmla="*/ 3126937 h 3611152"/>
              <a:gd name="connsiteX399" fmla="*/ 4792824 w 9070966"/>
              <a:gd name="connsiteY399" fmla="*/ 3125451 h 3611152"/>
              <a:gd name="connsiteX400" fmla="*/ 4797633 w 9070966"/>
              <a:gd name="connsiteY400" fmla="*/ 3122022 h 3611152"/>
              <a:gd name="connsiteX401" fmla="*/ 4797290 w 9070966"/>
              <a:gd name="connsiteY401" fmla="*/ 3119736 h 3611152"/>
              <a:gd name="connsiteX402" fmla="*/ 4795000 w 9070966"/>
              <a:gd name="connsiteY402" fmla="*/ 3118593 h 3611152"/>
              <a:gd name="connsiteX403" fmla="*/ 4794427 w 9070966"/>
              <a:gd name="connsiteY403" fmla="*/ 3113220 h 3611152"/>
              <a:gd name="connsiteX404" fmla="*/ 4800153 w 9070966"/>
              <a:gd name="connsiteY404" fmla="*/ 3114592 h 3611152"/>
              <a:gd name="connsiteX405" fmla="*/ 5530604 w 9070966"/>
              <a:gd name="connsiteY405" fmla="*/ 3108876 h 3611152"/>
              <a:gd name="connsiteX406" fmla="*/ 5534842 w 9070966"/>
              <a:gd name="connsiteY406" fmla="*/ 3109905 h 3611152"/>
              <a:gd name="connsiteX407" fmla="*/ 5535758 w 9070966"/>
              <a:gd name="connsiteY407" fmla="*/ 3113563 h 3611152"/>
              <a:gd name="connsiteX408" fmla="*/ 5531978 w 9070966"/>
              <a:gd name="connsiteY408" fmla="*/ 3116764 h 3611152"/>
              <a:gd name="connsiteX409" fmla="*/ 5516746 w 9070966"/>
              <a:gd name="connsiteY409" fmla="*/ 3122479 h 3611152"/>
              <a:gd name="connsiteX410" fmla="*/ 5511478 w 9070966"/>
              <a:gd name="connsiteY410" fmla="*/ 3122251 h 3611152"/>
              <a:gd name="connsiteX411" fmla="*/ 5507355 w 9070966"/>
              <a:gd name="connsiteY411" fmla="*/ 3119850 h 3611152"/>
              <a:gd name="connsiteX412" fmla="*/ 5499109 w 9070966"/>
              <a:gd name="connsiteY412" fmla="*/ 3126823 h 3611152"/>
              <a:gd name="connsiteX413" fmla="*/ 5490176 w 9070966"/>
              <a:gd name="connsiteY413" fmla="*/ 3143398 h 3611152"/>
              <a:gd name="connsiteX414" fmla="*/ 5484908 w 9070966"/>
              <a:gd name="connsiteY414" fmla="*/ 3146484 h 3611152"/>
              <a:gd name="connsiteX415" fmla="*/ 5480212 w 9070966"/>
              <a:gd name="connsiteY415" fmla="*/ 3146027 h 3611152"/>
              <a:gd name="connsiteX416" fmla="*/ 5477006 w 9070966"/>
              <a:gd name="connsiteY416" fmla="*/ 3140654 h 3611152"/>
              <a:gd name="connsiteX417" fmla="*/ 5479869 w 9070966"/>
              <a:gd name="connsiteY417" fmla="*/ 3128995 h 3611152"/>
              <a:gd name="connsiteX418" fmla="*/ 5492238 w 9070966"/>
              <a:gd name="connsiteY418" fmla="*/ 3122365 h 3611152"/>
              <a:gd name="connsiteX419" fmla="*/ 5492925 w 9070966"/>
              <a:gd name="connsiteY419" fmla="*/ 3116649 h 3611152"/>
              <a:gd name="connsiteX420" fmla="*/ 5497849 w 9070966"/>
              <a:gd name="connsiteY420" fmla="*/ 3111620 h 3611152"/>
              <a:gd name="connsiteX421" fmla="*/ 5502316 w 9070966"/>
              <a:gd name="connsiteY421" fmla="*/ 3111277 h 3611152"/>
              <a:gd name="connsiteX422" fmla="*/ 5506782 w 9070966"/>
              <a:gd name="connsiteY422" fmla="*/ 3113906 h 3611152"/>
              <a:gd name="connsiteX423" fmla="*/ 5510447 w 9070966"/>
              <a:gd name="connsiteY423" fmla="*/ 3111277 h 3611152"/>
              <a:gd name="connsiteX424" fmla="*/ 5526138 w 9070966"/>
              <a:gd name="connsiteY424" fmla="*/ 3111277 h 3611152"/>
              <a:gd name="connsiteX425" fmla="*/ 4765223 w 9070966"/>
              <a:gd name="connsiteY425" fmla="*/ 3102932 h 3611152"/>
              <a:gd name="connsiteX426" fmla="*/ 4765223 w 9070966"/>
              <a:gd name="connsiteY426" fmla="*/ 3104419 h 3611152"/>
              <a:gd name="connsiteX427" fmla="*/ 4766597 w 9070966"/>
              <a:gd name="connsiteY427" fmla="*/ 3108077 h 3611152"/>
              <a:gd name="connsiteX428" fmla="*/ 4774270 w 9070966"/>
              <a:gd name="connsiteY428" fmla="*/ 3104647 h 3611152"/>
              <a:gd name="connsiteX429" fmla="*/ 4773812 w 9070966"/>
              <a:gd name="connsiteY429" fmla="*/ 3106476 h 3611152"/>
              <a:gd name="connsiteX430" fmla="*/ 4777134 w 9070966"/>
              <a:gd name="connsiteY430" fmla="*/ 3110363 h 3611152"/>
              <a:gd name="connsiteX431" fmla="*/ 4774041 w 9070966"/>
              <a:gd name="connsiteY431" fmla="*/ 3115049 h 3611152"/>
              <a:gd name="connsiteX432" fmla="*/ 4770262 w 9070966"/>
              <a:gd name="connsiteY432" fmla="*/ 3112420 h 3611152"/>
              <a:gd name="connsiteX433" fmla="*/ 4768658 w 9070966"/>
              <a:gd name="connsiteY433" fmla="*/ 3116078 h 3611152"/>
              <a:gd name="connsiteX434" fmla="*/ 4766483 w 9070966"/>
              <a:gd name="connsiteY434" fmla="*/ 3116878 h 3611152"/>
              <a:gd name="connsiteX435" fmla="*/ 4764764 w 9070966"/>
              <a:gd name="connsiteY435" fmla="*/ 3115049 h 3611152"/>
              <a:gd name="connsiteX436" fmla="*/ 4763047 w 9070966"/>
              <a:gd name="connsiteY436" fmla="*/ 3104190 h 3611152"/>
              <a:gd name="connsiteX437" fmla="*/ 6296329 w 9070966"/>
              <a:gd name="connsiteY437" fmla="*/ 3089330 h 3611152"/>
              <a:gd name="connsiteX438" fmla="*/ 6334696 w 9070966"/>
              <a:gd name="connsiteY438" fmla="*/ 3091045 h 3611152"/>
              <a:gd name="connsiteX439" fmla="*/ 6355425 w 9070966"/>
              <a:gd name="connsiteY439" fmla="*/ 3103733 h 3611152"/>
              <a:gd name="connsiteX440" fmla="*/ 6355654 w 9070966"/>
              <a:gd name="connsiteY440" fmla="*/ 3111049 h 3611152"/>
              <a:gd name="connsiteX441" fmla="*/ 6345576 w 9070966"/>
              <a:gd name="connsiteY441" fmla="*/ 3119622 h 3611152"/>
              <a:gd name="connsiteX442" fmla="*/ 6313966 w 9070966"/>
              <a:gd name="connsiteY442" fmla="*/ 3144884 h 3611152"/>
              <a:gd name="connsiteX443" fmla="*/ 6298963 w 9070966"/>
              <a:gd name="connsiteY443" fmla="*/ 3160202 h 3611152"/>
              <a:gd name="connsiteX444" fmla="*/ 6253840 w 9070966"/>
              <a:gd name="connsiteY444" fmla="*/ 3175062 h 3611152"/>
              <a:gd name="connsiteX445" fmla="*/ 6227384 w 9070966"/>
              <a:gd name="connsiteY445" fmla="*/ 3178949 h 3611152"/>
              <a:gd name="connsiteX446" fmla="*/ 6212610 w 9070966"/>
              <a:gd name="connsiteY446" fmla="*/ 3186036 h 3611152"/>
              <a:gd name="connsiteX447" fmla="*/ 6204364 w 9070966"/>
              <a:gd name="connsiteY447" fmla="*/ 3194038 h 3611152"/>
              <a:gd name="connsiteX448" fmla="*/ 6200471 w 9070966"/>
              <a:gd name="connsiteY448" fmla="*/ 3203639 h 3611152"/>
              <a:gd name="connsiteX449" fmla="*/ 6191309 w 9070966"/>
              <a:gd name="connsiteY449" fmla="*/ 3213813 h 3611152"/>
              <a:gd name="connsiteX450" fmla="*/ 6161531 w 9070966"/>
              <a:gd name="connsiteY450" fmla="*/ 3218728 h 3611152"/>
              <a:gd name="connsiteX451" fmla="*/ 6127632 w 9070966"/>
              <a:gd name="connsiteY451" fmla="*/ 3221700 h 3611152"/>
              <a:gd name="connsiteX452" fmla="*/ 6086059 w 9070966"/>
              <a:gd name="connsiteY452" fmla="*/ 3248906 h 3611152"/>
              <a:gd name="connsiteX453" fmla="*/ 6066589 w 9070966"/>
              <a:gd name="connsiteY453" fmla="*/ 3249706 h 3611152"/>
              <a:gd name="connsiteX454" fmla="*/ 6054220 w 9070966"/>
              <a:gd name="connsiteY454" fmla="*/ 3252907 h 3611152"/>
              <a:gd name="connsiteX455" fmla="*/ 5977258 w 9070966"/>
              <a:gd name="connsiteY455" fmla="*/ 3277826 h 3611152"/>
              <a:gd name="connsiteX456" fmla="*/ 5964431 w 9070966"/>
              <a:gd name="connsiteY456" fmla="*/ 3285371 h 3611152"/>
              <a:gd name="connsiteX457" fmla="*/ 5940953 w 9070966"/>
              <a:gd name="connsiteY457" fmla="*/ 3307890 h 3611152"/>
              <a:gd name="connsiteX458" fmla="*/ 5924690 w 9070966"/>
              <a:gd name="connsiteY458" fmla="*/ 3310290 h 3611152"/>
              <a:gd name="connsiteX459" fmla="*/ 5916788 w 9070966"/>
              <a:gd name="connsiteY459" fmla="*/ 3315549 h 3611152"/>
              <a:gd name="connsiteX460" fmla="*/ 5916780 w 9070966"/>
              <a:gd name="connsiteY460" fmla="*/ 3315488 h 3611152"/>
              <a:gd name="connsiteX461" fmla="*/ 5906595 w 9070966"/>
              <a:gd name="connsiteY461" fmla="*/ 3322750 h 3611152"/>
              <a:gd name="connsiteX462" fmla="*/ 5897777 w 9070966"/>
              <a:gd name="connsiteY462" fmla="*/ 3332580 h 3611152"/>
              <a:gd name="connsiteX463" fmla="*/ 5895830 w 9070966"/>
              <a:gd name="connsiteY463" fmla="*/ 3351327 h 3611152"/>
              <a:gd name="connsiteX464" fmla="*/ 5889760 w 9070966"/>
              <a:gd name="connsiteY464" fmla="*/ 3357728 h 3611152"/>
              <a:gd name="connsiteX465" fmla="*/ 5877047 w 9070966"/>
              <a:gd name="connsiteY465" fmla="*/ 3362986 h 3611152"/>
              <a:gd name="connsiteX466" fmla="*/ 5871206 w 9070966"/>
              <a:gd name="connsiteY466" fmla="*/ 3368130 h 3611152"/>
              <a:gd name="connsiteX467" fmla="*/ 5854486 w 9070966"/>
              <a:gd name="connsiteY467" fmla="*/ 3389392 h 3611152"/>
              <a:gd name="connsiteX468" fmla="*/ 5847499 w 9070966"/>
              <a:gd name="connsiteY468" fmla="*/ 3401051 h 3611152"/>
              <a:gd name="connsiteX469" fmla="*/ 5839826 w 9070966"/>
              <a:gd name="connsiteY469" fmla="*/ 3403909 h 3611152"/>
              <a:gd name="connsiteX470" fmla="*/ 5830664 w 9070966"/>
              <a:gd name="connsiteY470" fmla="*/ 3412940 h 3611152"/>
              <a:gd name="connsiteX471" fmla="*/ 5809018 w 9070966"/>
              <a:gd name="connsiteY471" fmla="*/ 3425514 h 3611152"/>
              <a:gd name="connsiteX472" fmla="*/ 5801574 w 9070966"/>
              <a:gd name="connsiteY472" fmla="*/ 3441402 h 3611152"/>
              <a:gd name="connsiteX473" fmla="*/ 5785311 w 9070966"/>
              <a:gd name="connsiteY473" fmla="*/ 3453634 h 3611152"/>
              <a:gd name="connsiteX474" fmla="*/ 5778783 w 9070966"/>
              <a:gd name="connsiteY474" fmla="*/ 3456606 h 3611152"/>
              <a:gd name="connsiteX475" fmla="*/ 5773286 w 9070966"/>
              <a:gd name="connsiteY475" fmla="*/ 3456720 h 3611152"/>
              <a:gd name="connsiteX476" fmla="*/ 5734118 w 9070966"/>
              <a:gd name="connsiteY476" fmla="*/ 3453405 h 3611152"/>
              <a:gd name="connsiteX477" fmla="*/ 5728621 w 9070966"/>
              <a:gd name="connsiteY477" fmla="*/ 3454434 h 3611152"/>
              <a:gd name="connsiteX478" fmla="*/ 5723352 w 9070966"/>
              <a:gd name="connsiteY478" fmla="*/ 3456606 h 3611152"/>
              <a:gd name="connsiteX479" fmla="*/ 5717511 w 9070966"/>
              <a:gd name="connsiteY479" fmla="*/ 3462436 h 3611152"/>
              <a:gd name="connsiteX480" fmla="*/ 5715679 w 9070966"/>
              <a:gd name="connsiteY480" fmla="*/ 3467465 h 3611152"/>
              <a:gd name="connsiteX481" fmla="*/ 5706746 w 9070966"/>
              <a:gd name="connsiteY481" fmla="*/ 3472838 h 3611152"/>
              <a:gd name="connsiteX482" fmla="*/ 5703539 w 9070966"/>
              <a:gd name="connsiteY482" fmla="*/ 3477067 h 3611152"/>
              <a:gd name="connsiteX483" fmla="*/ 5691972 w 9070966"/>
              <a:gd name="connsiteY483" fmla="*/ 3478553 h 3611152"/>
              <a:gd name="connsiteX484" fmla="*/ 5678343 w 9070966"/>
              <a:gd name="connsiteY484" fmla="*/ 3484726 h 3611152"/>
              <a:gd name="connsiteX485" fmla="*/ 5675480 w 9070966"/>
              <a:gd name="connsiteY485" fmla="*/ 3488269 h 3611152"/>
              <a:gd name="connsiteX486" fmla="*/ 5660706 w 9070966"/>
              <a:gd name="connsiteY486" fmla="*/ 3492842 h 3611152"/>
              <a:gd name="connsiteX487" fmla="*/ 5651888 w 9070966"/>
              <a:gd name="connsiteY487" fmla="*/ 3492842 h 3611152"/>
              <a:gd name="connsiteX488" fmla="*/ 5641580 w 9070966"/>
              <a:gd name="connsiteY488" fmla="*/ 3495357 h 3611152"/>
              <a:gd name="connsiteX489" fmla="*/ 5635396 w 9070966"/>
              <a:gd name="connsiteY489" fmla="*/ 3492385 h 3611152"/>
              <a:gd name="connsiteX490" fmla="*/ 5631960 w 9070966"/>
              <a:gd name="connsiteY490" fmla="*/ 3492499 h 3611152"/>
              <a:gd name="connsiteX491" fmla="*/ 5623829 w 9070966"/>
              <a:gd name="connsiteY491" fmla="*/ 3496500 h 3611152"/>
              <a:gd name="connsiteX492" fmla="*/ 5620737 w 9070966"/>
              <a:gd name="connsiteY492" fmla="*/ 3492499 h 3611152"/>
              <a:gd name="connsiteX493" fmla="*/ 5609628 w 9070966"/>
              <a:gd name="connsiteY493" fmla="*/ 3488155 h 3611152"/>
              <a:gd name="connsiteX494" fmla="*/ 5594052 w 9070966"/>
              <a:gd name="connsiteY494" fmla="*/ 3493985 h 3611152"/>
              <a:gd name="connsiteX495" fmla="*/ 5594510 w 9070966"/>
              <a:gd name="connsiteY495" fmla="*/ 3487927 h 3611152"/>
              <a:gd name="connsiteX496" fmla="*/ 5597144 w 9070966"/>
              <a:gd name="connsiteY496" fmla="*/ 3485755 h 3611152"/>
              <a:gd name="connsiteX497" fmla="*/ 5601496 w 9070966"/>
              <a:gd name="connsiteY497" fmla="*/ 3476381 h 3611152"/>
              <a:gd name="connsiteX498" fmla="*/ 5600007 w 9070966"/>
              <a:gd name="connsiteY498" fmla="*/ 3468494 h 3611152"/>
              <a:gd name="connsiteX499" fmla="*/ 5606650 w 9070966"/>
              <a:gd name="connsiteY499" fmla="*/ 3465979 h 3611152"/>
              <a:gd name="connsiteX500" fmla="*/ 5607451 w 9070966"/>
              <a:gd name="connsiteY500" fmla="*/ 3458435 h 3611152"/>
              <a:gd name="connsiteX501" fmla="*/ 5624516 w 9070966"/>
              <a:gd name="connsiteY501" fmla="*/ 3451233 h 3611152"/>
              <a:gd name="connsiteX502" fmla="*/ 5631502 w 9070966"/>
              <a:gd name="connsiteY502" fmla="*/ 3450776 h 3611152"/>
              <a:gd name="connsiteX503" fmla="*/ 5637801 w 9070966"/>
              <a:gd name="connsiteY503" fmla="*/ 3446432 h 3611152"/>
              <a:gd name="connsiteX504" fmla="*/ 5649254 w 9070966"/>
              <a:gd name="connsiteY504" fmla="*/ 3442088 h 3611152"/>
              <a:gd name="connsiteX505" fmla="*/ 5654865 w 9070966"/>
              <a:gd name="connsiteY505" fmla="*/ 3432258 h 3611152"/>
              <a:gd name="connsiteX506" fmla="*/ 5652575 w 9070966"/>
              <a:gd name="connsiteY506" fmla="*/ 3429057 h 3611152"/>
              <a:gd name="connsiteX507" fmla="*/ 5641008 w 9070966"/>
              <a:gd name="connsiteY507" fmla="*/ 3425056 h 3611152"/>
              <a:gd name="connsiteX508" fmla="*/ 5637572 w 9070966"/>
              <a:gd name="connsiteY508" fmla="*/ 3426428 h 3611152"/>
              <a:gd name="connsiteX509" fmla="*/ 5630815 w 9070966"/>
              <a:gd name="connsiteY509" fmla="*/ 3425285 h 3611152"/>
              <a:gd name="connsiteX510" fmla="*/ 5626005 w 9070966"/>
              <a:gd name="connsiteY510" fmla="*/ 3427343 h 3611152"/>
              <a:gd name="connsiteX511" fmla="*/ 5623371 w 9070966"/>
              <a:gd name="connsiteY511" fmla="*/ 3431344 h 3611152"/>
              <a:gd name="connsiteX512" fmla="*/ 5619935 w 9070966"/>
              <a:gd name="connsiteY512" fmla="*/ 3430314 h 3611152"/>
              <a:gd name="connsiteX513" fmla="*/ 5618561 w 9070966"/>
              <a:gd name="connsiteY513" fmla="*/ 3428143 h 3611152"/>
              <a:gd name="connsiteX514" fmla="*/ 5618446 w 9070966"/>
              <a:gd name="connsiteY514" fmla="*/ 3407453 h 3611152"/>
              <a:gd name="connsiteX515" fmla="*/ 5622569 w 9070966"/>
              <a:gd name="connsiteY515" fmla="*/ 3402080 h 3611152"/>
              <a:gd name="connsiteX516" fmla="*/ 5625776 w 9070966"/>
              <a:gd name="connsiteY516" fmla="*/ 3400937 h 3611152"/>
              <a:gd name="connsiteX517" fmla="*/ 5629555 w 9070966"/>
              <a:gd name="connsiteY517" fmla="*/ 3401966 h 3611152"/>
              <a:gd name="connsiteX518" fmla="*/ 5634136 w 9070966"/>
              <a:gd name="connsiteY518" fmla="*/ 3396479 h 3611152"/>
              <a:gd name="connsiteX519" fmla="*/ 5635396 w 9070966"/>
              <a:gd name="connsiteY519" fmla="*/ 3384248 h 3611152"/>
              <a:gd name="connsiteX520" fmla="*/ 5630242 w 9070966"/>
              <a:gd name="connsiteY520" fmla="*/ 3376704 h 3611152"/>
              <a:gd name="connsiteX521" fmla="*/ 5635854 w 9070966"/>
              <a:gd name="connsiteY521" fmla="*/ 3374417 h 3611152"/>
              <a:gd name="connsiteX522" fmla="*/ 5638030 w 9070966"/>
              <a:gd name="connsiteY522" fmla="*/ 3370416 h 3611152"/>
              <a:gd name="connsiteX523" fmla="*/ 5638488 w 9070966"/>
              <a:gd name="connsiteY523" fmla="*/ 3363101 h 3611152"/>
              <a:gd name="connsiteX524" fmla="*/ 5635854 w 9070966"/>
              <a:gd name="connsiteY524" fmla="*/ 3349841 h 3611152"/>
              <a:gd name="connsiteX525" fmla="*/ 5649597 w 9070966"/>
              <a:gd name="connsiteY525" fmla="*/ 3335666 h 3611152"/>
              <a:gd name="connsiteX526" fmla="*/ 5658416 w 9070966"/>
              <a:gd name="connsiteY526" fmla="*/ 3332123 h 3611152"/>
              <a:gd name="connsiteX527" fmla="*/ 5660134 w 9070966"/>
              <a:gd name="connsiteY527" fmla="*/ 3325264 h 3611152"/>
              <a:gd name="connsiteX528" fmla="*/ 5663569 w 9070966"/>
              <a:gd name="connsiteY528" fmla="*/ 3322292 h 3611152"/>
              <a:gd name="connsiteX529" fmla="*/ 5665746 w 9070966"/>
              <a:gd name="connsiteY529" fmla="*/ 3322521 h 3611152"/>
              <a:gd name="connsiteX530" fmla="*/ 5671243 w 9070966"/>
              <a:gd name="connsiteY530" fmla="*/ 3318063 h 3611152"/>
              <a:gd name="connsiteX531" fmla="*/ 5678343 w 9070966"/>
              <a:gd name="connsiteY531" fmla="*/ 3315776 h 3611152"/>
              <a:gd name="connsiteX532" fmla="*/ 5682123 w 9070966"/>
              <a:gd name="connsiteY532" fmla="*/ 3308918 h 3611152"/>
              <a:gd name="connsiteX533" fmla="*/ 5688307 w 9070966"/>
              <a:gd name="connsiteY533" fmla="*/ 3306860 h 3611152"/>
              <a:gd name="connsiteX534" fmla="*/ 5689338 w 9070966"/>
              <a:gd name="connsiteY534" fmla="*/ 3302974 h 3611152"/>
              <a:gd name="connsiteX535" fmla="*/ 5693804 w 9070966"/>
              <a:gd name="connsiteY535" fmla="*/ 3299773 h 3611152"/>
              <a:gd name="connsiteX536" fmla="*/ 5695980 w 9070966"/>
              <a:gd name="connsiteY536" fmla="*/ 3294858 h 3611152"/>
              <a:gd name="connsiteX537" fmla="*/ 5699760 w 9070966"/>
              <a:gd name="connsiteY537" fmla="*/ 3291771 h 3611152"/>
              <a:gd name="connsiteX538" fmla="*/ 5709724 w 9070966"/>
              <a:gd name="connsiteY538" fmla="*/ 3291086 h 3611152"/>
              <a:gd name="connsiteX539" fmla="*/ 5719802 w 9070966"/>
              <a:gd name="connsiteY539" fmla="*/ 3304688 h 3611152"/>
              <a:gd name="connsiteX540" fmla="*/ 5725070 w 9070966"/>
              <a:gd name="connsiteY540" fmla="*/ 3304460 h 3611152"/>
              <a:gd name="connsiteX541" fmla="*/ 5728048 w 9070966"/>
              <a:gd name="connsiteY541" fmla="*/ 3308118 h 3611152"/>
              <a:gd name="connsiteX542" fmla="*/ 5732744 w 9070966"/>
              <a:gd name="connsiteY542" fmla="*/ 3306860 h 3611152"/>
              <a:gd name="connsiteX543" fmla="*/ 5735034 w 9070966"/>
              <a:gd name="connsiteY543" fmla="*/ 3301373 h 3611152"/>
              <a:gd name="connsiteX544" fmla="*/ 5743051 w 9070966"/>
              <a:gd name="connsiteY544" fmla="*/ 3296573 h 3611152"/>
              <a:gd name="connsiteX545" fmla="*/ 5745456 w 9070966"/>
              <a:gd name="connsiteY545" fmla="*/ 3297030 h 3611152"/>
              <a:gd name="connsiteX546" fmla="*/ 5754962 w 9070966"/>
              <a:gd name="connsiteY546" fmla="*/ 3306289 h 3611152"/>
              <a:gd name="connsiteX547" fmla="*/ 5757812 w 9070966"/>
              <a:gd name="connsiteY547" fmla="*/ 3313230 h 3611152"/>
              <a:gd name="connsiteX548" fmla="*/ 5757825 w 9070966"/>
              <a:gd name="connsiteY548" fmla="*/ 3313148 h 3611152"/>
              <a:gd name="connsiteX549" fmla="*/ 5754962 w 9070966"/>
              <a:gd name="connsiteY549" fmla="*/ 3306175 h 3611152"/>
              <a:gd name="connsiteX550" fmla="*/ 5745456 w 9070966"/>
              <a:gd name="connsiteY550" fmla="*/ 3296916 h 3611152"/>
              <a:gd name="connsiteX551" fmla="*/ 5743051 w 9070966"/>
              <a:gd name="connsiteY551" fmla="*/ 3296459 h 3611152"/>
              <a:gd name="connsiteX552" fmla="*/ 5735034 w 9070966"/>
              <a:gd name="connsiteY552" fmla="*/ 3301260 h 3611152"/>
              <a:gd name="connsiteX553" fmla="*/ 5732744 w 9070966"/>
              <a:gd name="connsiteY553" fmla="*/ 3306747 h 3611152"/>
              <a:gd name="connsiteX554" fmla="*/ 5728048 w 9070966"/>
              <a:gd name="connsiteY554" fmla="*/ 3308004 h 3611152"/>
              <a:gd name="connsiteX555" fmla="*/ 5725071 w 9070966"/>
              <a:gd name="connsiteY555" fmla="*/ 3304346 h 3611152"/>
              <a:gd name="connsiteX556" fmla="*/ 5719802 w 9070966"/>
              <a:gd name="connsiteY556" fmla="*/ 3304575 h 3611152"/>
              <a:gd name="connsiteX557" fmla="*/ 5709724 w 9070966"/>
              <a:gd name="connsiteY557" fmla="*/ 3290972 h 3611152"/>
              <a:gd name="connsiteX558" fmla="*/ 5730797 w 9070966"/>
              <a:gd name="connsiteY558" fmla="*/ 3283313 h 3611152"/>
              <a:gd name="connsiteX559" fmla="*/ 5737210 w 9070966"/>
              <a:gd name="connsiteY559" fmla="*/ 3275311 h 3611152"/>
              <a:gd name="connsiteX560" fmla="*/ 5758512 w 9070966"/>
              <a:gd name="connsiteY560" fmla="*/ 3267310 h 3611152"/>
              <a:gd name="connsiteX561" fmla="*/ 5795734 w 9070966"/>
              <a:gd name="connsiteY561" fmla="*/ 3258737 h 3611152"/>
              <a:gd name="connsiteX562" fmla="*/ 5795745 w 9070966"/>
              <a:gd name="connsiteY562" fmla="*/ 3258853 h 3611152"/>
              <a:gd name="connsiteX563" fmla="*/ 5800887 w 9070966"/>
              <a:gd name="connsiteY563" fmla="*/ 3260222 h 3611152"/>
              <a:gd name="connsiteX564" fmla="*/ 5810622 w 9070966"/>
              <a:gd name="connsiteY564" fmla="*/ 3259193 h 3611152"/>
              <a:gd name="connsiteX565" fmla="*/ 5820700 w 9070966"/>
              <a:gd name="connsiteY565" fmla="*/ 3255650 h 3611152"/>
              <a:gd name="connsiteX566" fmla="*/ 5837994 w 9070966"/>
              <a:gd name="connsiteY566" fmla="*/ 3241818 h 3611152"/>
              <a:gd name="connsiteX567" fmla="*/ 5838910 w 9070966"/>
              <a:gd name="connsiteY567" fmla="*/ 3235417 h 3611152"/>
              <a:gd name="connsiteX568" fmla="*/ 5847957 w 9070966"/>
              <a:gd name="connsiteY568" fmla="*/ 3234388 h 3611152"/>
              <a:gd name="connsiteX569" fmla="*/ 5858952 w 9070966"/>
              <a:gd name="connsiteY569" fmla="*/ 3226386 h 3611152"/>
              <a:gd name="connsiteX570" fmla="*/ 5871206 w 9070966"/>
              <a:gd name="connsiteY570" fmla="*/ 3223643 h 3611152"/>
              <a:gd name="connsiteX571" fmla="*/ 5877162 w 9070966"/>
              <a:gd name="connsiteY571" fmla="*/ 3218499 h 3611152"/>
              <a:gd name="connsiteX572" fmla="*/ 5887126 w 9070966"/>
              <a:gd name="connsiteY572" fmla="*/ 3215070 h 3611152"/>
              <a:gd name="connsiteX573" fmla="*/ 5887182 w 9070966"/>
              <a:gd name="connsiteY573" fmla="*/ 3215092 h 3611152"/>
              <a:gd name="connsiteX574" fmla="*/ 5893196 w 9070966"/>
              <a:gd name="connsiteY574" fmla="*/ 3210727 h 3611152"/>
              <a:gd name="connsiteX575" fmla="*/ 5917475 w 9070966"/>
              <a:gd name="connsiteY575" fmla="*/ 3175862 h 3611152"/>
              <a:gd name="connsiteX576" fmla="*/ 5920682 w 9070966"/>
              <a:gd name="connsiteY576" fmla="*/ 3160202 h 3611152"/>
              <a:gd name="connsiteX577" fmla="*/ 5927783 w 9070966"/>
              <a:gd name="connsiteY577" fmla="*/ 3151057 h 3611152"/>
              <a:gd name="connsiteX578" fmla="*/ 5944504 w 9070966"/>
              <a:gd name="connsiteY578" fmla="*/ 3146142 h 3611152"/>
              <a:gd name="connsiteX579" fmla="*/ 5983099 w 9070966"/>
              <a:gd name="connsiteY579" fmla="*/ 3138597 h 3611152"/>
              <a:gd name="connsiteX580" fmla="*/ 6039446 w 9070966"/>
              <a:gd name="connsiteY580" fmla="*/ 3130367 h 3611152"/>
              <a:gd name="connsiteX581" fmla="*/ 6066360 w 9070966"/>
              <a:gd name="connsiteY581" fmla="*/ 3120651 h 3611152"/>
              <a:gd name="connsiteX582" fmla="*/ 6084913 w 9070966"/>
              <a:gd name="connsiteY582" fmla="*/ 3121908 h 3611152"/>
              <a:gd name="connsiteX583" fmla="*/ 6094534 w 9070966"/>
              <a:gd name="connsiteY583" fmla="*/ 3124423 h 3611152"/>
              <a:gd name="connsiteX584" fmla="*/ 6101519 w 9070966"/>
              <a:gd name="connsiteY584" fmla="*/ 3128310 h 3611152"/>
              <a:gd name="connsiteX585" fmla="*/ 6112400 w 9070966"/>
              <a:gd name="connsiteY585" fmla="*/ 3129110 h 3611152"/>
              <a:gd name="connsiteX586" fmla="*/ 6143207 w 9070966"/>
              <a:gd name="connsiteY586" fmla="*/ 3124080 h 3611152"/>
              <a:gd name="connsiteX587" fmla="*/ 6153858 w 9070966"/>
              <a:gd name="connsiteY587" fmla="*/ 3119736 h 3611152"/>
              <a:gd name="connsiteX588" fmla="*/ 6167945 w 9070966"/>
              <a:gd name="connsiteY588" fmla="*/ 3110020 h 3611152"/>
              <a:gd name="connsiteX589" fmla="*/ 6178596 w 9070966"/>
              <a:gd name="connsiteY589" fmla="*/ 3109334 h 3611152"/>
              <a:gd name="connsiteX590" fmla="*/ 6197035 w 9070966"/>
              <a:gd name="connsiteY590" fmla="*/ 3114821 h 3611152"/>
              <a:gd name="connsiteX591" fmla="*/ 6204364 w 9070966"/>
              <a:gd name="connsiteY591" fmla="*/ 3120994 h 3611152"/>
              <a:gd name="connsiteX592" fmla="*/ 6208831 w 9070966"/>
              <a:gd name="connsiteY592" fmla="*/ 3121451 h 3611152"/>
              <a:gd name="connsiteX593" fmla="*/ 6250061 w 9070966"/>
              <a:gd name="connsiteY593" fmla="*/ 3109106 h 3611152"/>
              <a:gd name="connsiteX594" fmla="*/ 6275256 w 9070966"/>
              <a:gd name="connsiteY594" fmla="*/ 3096417 h 3611152"/>
              <a:gd name="connsiteX595" fmla="*/ 5246807 w 9070966"/>
              <a:gd name="connsiteY595" fmla="*/ 3082814 h 3611152"/>
              <a:gd name="connsiteX596" fmla="*/ 5249556 w 9070966"/>
              <a:gd name="connsiteY596" fmla="*/ 3083842 h 3611152"/>
              <a:gd name="connsiteX597" fmla="*/ 5251846 w 9070966"/>
              <a:gd name="connsiteY597" fmla="*/ 3084185 h 3611152"/>
              <a:gd name="connsiteX598" fmla="*/ 5254366 w 9070966"/>
              <a:gd name="connsiteY598" fmla="*/ 3089787 h 3611152"/>
              <a:gd name="connsiteX599" fmla="*/ 5253221 w 9070966"/>
              <a:gd name="connsiteY599" fmla="*/ 3093673 h 3611152"/>
              <a:gd name="connsiteX600" fmla="*/ 5250243 w 9070966"/>
              <a:gd name="connsiteY600" fmla="*/ 3095388 h 3611152"/>
              <a:gd name="connsiteX601" fmla="*/ 5241424 w 9070966"/>
              <a:gd name="connsiteY601" fmla="*/ 3092530 h 3611152"/>
              <a:gd name="connsiteX602" fmla="*/ 5239477 w 9070966"/>
              <a:gd name="connsiteY602" fmla="*/ 3094016 h 3611152"/>
              <a:gd name="connsiteX603" fmla="*/ 5238561 w 9070966"/>
              <a:gd name="connsiteY603" fmla="*/ 3092873 h 3611152"/>
              <a:gd name="connsiteX604" fmla="*/ 5240737 w 9070966"/>
              <a:gd name="connsiteY604" fmla="*/ 3091273 h 3611152"/>
              <a:gd name="connsiteX605" fmla="*/ 5243257 w 9070966"/>
              <a:gd name="connsiteY605" fmla="*/ 3084414 h 3611152"/>
              <a:gd name="connsiteX606" fmla="*/ 5543431 w 9070966"/>
              <a:gd name="connsiteY606" fmla="*/ 3069440 h 3611152"/>
              <a:gd name="connsiteX607" fmla="*/ 5545034 w 9070966"/>
              <a:gd name="connsiteY607" fmla="*/ 3069897 h 3611152"/>
              <a:gd name="connsiteX608" fmla="*/ 5545034 w 9070966"/>
              <a:gd name="connsiteY608" fmla="*/ 3071954 h 3611152"/>
              <a:gd name="connsiteX609" fmla="*/ 5546523 w 9070966"/>
              <a:gd name="connsiteY609" fmla="*/ 3072983 h 3611152"/>
              <a:gd name="connsiteX610" fmla="*/ 5548928 w 9070966"/>
              <a:gd name="connsiteY610" fmla="*/ 3070011 h 3611152"/>
              <a:gd name="connsiteX611" fmla="*/ 5551448 w 9070966"/>
              <a:gd name="connsiteY611" fmla="*/ 3069554 h 3611152"/>
              <a:gd name="connsiteX612" fmla="*/ 5555571 w 9070966"/>
              <a:gd name="connsiteY612" fmla="*/ 3073097 h 3611152"/>
              <a:gd name="connsiteX613" fmla="*/ 5562672 w 9070966"/>
              <a:gd name="connsiteY613" fmla="*/ 3073669 h 3611152"/>
              <a:gd name="connsiteX614" fmla="*/ 5569429 w 9070966"/>
              <a:gd name="connsiteY614" fmla="*/ 3077327 h 3611152"/>
              <a:gd name="connsiteX615" fmla="*/ 5566107 w 9070966"/>
              <a:gd name="connsiteY615" fmla="*/ 3082700 h 3611152"/>
              <a:gd name="connsiteX616" fmla="*/ 5563473 w 9070966"/>
              <a:gd name="connsiteY616" fmla="*/ 3083614 h 3611152"/>
              <a:gd name="connsiteX617" fmla="*/ 5564160 w 9070966"/>
              <a:gd name="connsiteY617" fmla="*/ 3095273 h 3611152"/>
              <a:gd name="connsiteX618" fmla="*/ 5560954 w 9070966"/>
              <a:gd name="connsiteY618" fmla="*/ 3102132 h 3611152"/>
              <a:gd name="connsiteX619" fmla="*/ 5549959 w 9070966"/>
              <a:gd name="connsiteY619" fmla="*/ 3103504 h 3611152"/>
              <a:gd name="connsiteX620" fmla="*/ 5537934 w 9070966"/>
              <a:gd name="connsiteY620" fmla="*/ 3101446 h 3611152"/>
              <a:gd name="connsiteX621" fmla="*/ 5516517 w 9070966"/>
              <a:gd name="connsiteY621" fmla="*/ 3106476 h 3611152"/>
              <a:gd name="connsiteX622" fmla="*/ 5511822 w 9070966"/>
              <a:gd name="connsiteY622" fmla="*/ 3104647 h 3611152"/>
              <a:gd name="connsiteX623" fmla="*/ 5503003 w 9070966"/>
              <a:gd name="connsiteY623" fmla="*/ 3106361 h 3611152"/>
              <a:gd name="connsiteX624" fmla="*/ 5502430 w 9070966"/>
              <a:gd name="connsiteY624" fmla="*/ 3098131 h 3611152"/>
              <a:gd name="connsiteX625" fmla="*/ 5509417 w 9070966"/>
              <a:gd name="connsiteY625" fmla="*/ 3086014 h 3611152"/>
              <a:gd name="connsiteX626" fmla="*/ 5523160 w 9070966"/>
              <a:gd name="connsiteY626" fmla="*/ 3078127 h 3611152"/>
              <a:gd name="connsiteX627" fmla="*/ 5530948 w 9070966"/>
              <a:gd name="connsiteY627" fmla="*/ 3071383 h 3611152"/>
              <a:gd name="connsiteX628" fmla="*/ 5538506 w 9070966"/>
              <a:gd name="connsiteY628" fmla="*/ 3072411 h 3611152"/>
              <a:gd name="connsiteX629" fmla="*/ 4187550 w 9070966"/>
              <a:gd name="connsiteY629" fmla="*/ 3067268 h 3611152"/>
              <a:gd name="connsiteX630" fmla="*/ 4200377 w 9070966"/>
              <a:gd name="connsiteY630" fmla="*/ 3068411 h 3611152"/>
              <a:gd name="connsiteX631" fmla="*/ 4209540 w 9070966"/>
              <a:gd name="connsiteY631" fmla="*/ 3071269 h 3611152"/>
              <a:gd name="connsiteX632" fmla="*/ 4214693 w 9070966"/>
              <a:gd name="connsiteY632" fmla="*/ 3074698 h 3611152"/>
              <a:gd name="connsiteX633" fmla="*/ 4242179 w 9070966"/>
              <a:gd name="connsiteY633" fmla="*/ 3080985 h 3611152"/>
              <a:gd name="connsiteX634" fmla="*/ 4258213 w 9070966"/>
              <a:gd name="connsiteY634" fmla="*/ 3093902 h 3611152"/>
              <a:gd name="connsiteX635" fmla="*/ 4259473 w 9070966"/>
              <a:gd name="connsiteY635" fmla="*/ 3097445 h 3611152"/>
              <a:gd name="connsiteX636" fmla="*/ 4260046 w 9070966"/>
              <a:gd name="connsiteY636" fmla="*/ 3102018 h 3611152"/>
              <a:gd name="connsiteX637" fmla="*/ 4257984 w 9070966"/>
              <a:gd name="connsiteY637" fmla="*/ 3105447 h 3611152"/>
              <a:gd name="connsiteX638" fmla="*/ 4257183 w 9070966"/>
              <a:gd name="connsiteY638" fmla="*/ 3113449 h 3611152"/>
              <a:gd name="connsiteX639" fmla="*/ 4250655 w 9070966"/>
              <a:gd name="connsiteY639" fmla="*/ 3119279 h 3611152"/>
              <a:gd name="connsiteX640" fmla="*/ 4245844 w 9070966"/>
              <a:gd name="connsiteY640" fmla="*/ 3138825 h 3611152"/>
              <a:gd name="connsiteX641" fmla="*/ 4227520 w 9070966"/>
              <a:gd name="connsiteY641" fmla="*/ 3166031 h 3611152"/>
              <a:gd name="connsiteX642" fmla="*/ 4225000 w 9070966"/>
              <a:gd name="connsiteY642" fmla="*/ 3172661 h 3611152"/>
              <a:gd name="connsiteX643" fmla="*/ 4216182 w 9070966"/>
              <a:gd name="connsiteY643" fmla="*/ 3183863 h 3611152"/>
              <a:gd name="connsiteX644" fmla="*/ 4215037 w 9070966"/>
              <a:gd name="connsiteY644" fmla="*/ 3190494 h 3611152"/>
              <a:gd name="connsiteX645" fmla="*/ 4222481 w 9070966"/>
              <a:gd name="connsiteY645" fmla="*/ 3190722 h 3611152"/>
              <a:gd name="connsiteX646" fmla="*/ 4228207 w 9070966"/>
              <a:gd name="connsiteY646" fmla="*/ 3194723 h 3611152"/>
              <a:gd name="connsiteX647" fmla="*/ 4232445 w 9070966"/>
              <a:gd name="connsiteY647" fmla="*/ 3195637 h 3611152"/>
              <a:gd name="connsiteX648" fmla="*/ 4227062 w 9070966"/>
              <a:gd name="connsiteY648" fmla="*/ 3202839 h 3611152"/>
              <a:gd name="connsiteX649" fmla="*/ 4219962 w 9070966"/>
              <a:gd name="connsiteY649" fmla="*/ 3205125 h 3611152"/>
              <a:gd name="connsiteX650" fmla="*/ 4218816 w 9070966"/>
              <a:gd name="connsiteY650" fmla="*/ 3203068 h 3611152"/>
              <a:gd name="connsiteX651" fmla="*/ 4216182 w 9070966"/>
              <a:gd name="connsiteY651" fmla="*/ 3203411 h 3611152"/>
              <a:gd name="connsiteX652" fmla="*/ 4211028 w 9070966"/>
              <a:gd name="connsiteY652" fmla="*/ 3206840 h 3611152"/>
              <a:gd name="connsiteX653" fmla="*/ 4203928 w 9070966"/>
              <a:gd name="connsiteY653" fmla="*/ 3206611 h 3611152"/>
              <a:gd name="connsiteX654" fmla="*/ 4209310 w 9070966"/>
              <a:gd name="connsiteY654" fmla="*/ 3189693 h 3611152"/>
              <a:gd name="connsiteX655" fmla="*/ 4199576 w 9070966"/>
              <a:gd name="connsiteY655" fmla="*/ 3191751 h 3611152"/>
              <a:gd name="connsiteX656" fmla="*/ 4194994 w 9070966"/>
              <a:gd name="connsiteY656" fmla="*/ 3196095 h 3611152"/>
              <a:gd name="connsiteX657" fmla="*/ 4196140 w 9070966"/>
              <a:gd name="connsiteY657" fmla="*/ 3202153 h 3611152"/>
              <a:gd name="connsiteX658" fmla="*/ 4194994 w 9070966"/>
              <a:gd name="connsiteY658" fmla="*/ 3213927 h 3611152"/>
              <a:gd name="connsiteX659" fmla="*/ 4190413 w 9070966"/>
              <a:gd name="connsiteY659" fmla="*/ 3213584 h 3611152"/>
              <a:gd name="connsiteX660" fmla="*/ 4188467 w 9070966"/>
              <a:gd name="connsiteY660" fmla="*/ 3209583 h 3611152"/>
              <a:gd name="connsiteX661" fmla="*/ 4175067 w 9070966"/>
              <a:gd name="connsiteY661" fmla="*/ 3205011 h 3611152"/>
              <a:gd name="connsiteX662" fmla="*/ 4170830 w 9070966"/>
              <a:gd name="connsiteY662" fmla="*/ 3206497 h 3611152"/>
              <a:gd name="connsiteX663" fmla="*/ 4158005 w 9070966"/>
              <a:gd name="connsiteY663" fmla="*/ 3204439 h 3611152"/>
              <a:gd name="connsiteX664" fmla="*/ 4154912 w 9070966"/>
              <a:gd name="connsiteY664" fmla="*/ 3207068 h 3611152"/>
              <a:gd name="connsiteX665" fmla="*/ 4150331 w 9070966"/>
              <a:gd name="connsiteY665" fmla="*/ 3205925 h 3611152"/>
              <a:gd name="connsiteX666" fmla="*/ 4148613 w 9070966"/>
              <a:gd name="connsiteY666" fmla="*/ 3197352 h 3611152"/>
              <a:gd name="connsiteX667" fmla="*/ 4145178 w 9070966"/>
              <a:gd name="connsiteY667" fmla="*/ 3196780 h 3611152"/>
              <a:gd name="connsiteX668" fmla="*/ 4135214 w 9070966"/>
              <a:gd name="connsiteY668" fmla="*/ 3198838 h 3611152"/>
              <a:gd name="connsiteX669" fmla="*/ 4132350 w 9070966"/>
              <a:gd name="connsiteY669" fmla="*/ 3201467 h 3611152"/>
              <a:gd name="connsiteX670" fmla="*/ 4127770 w 9070966"/>
              <a:gd name="connsiteY670" fmla="*/ 3200553 h 3611152"/>
              <a:gd name="connsiteX671" fmla="*/ 4124678 w 9070966"/>
              <a:gd name="connsiteY671" fmla="*/ 3197924 h 3611152"/>
              <a:gd name="connsiteX672" fmla="*/ 4122158 w 9070966"/>
              <a:gd name="connsiteY672" fmla="*/ 3198495 h 3611152"/>
              <a:gd name="connsiteX673" fmla="*/ 4120670 w 9070966"/>
              <a:gd name="connsiteY673" fmla="*/ 3202839 h 3611152"/>
              <a:gd name="connsiteX674" fmla="*/ 4117233 w 9070966"/>
              <a:gd name="connsiteY674" fmla="*/ 3203754 h 3611152"/>
              <a:gd name="connsiteX675" fmla="*/ 4110362 w 9070966"/>
              <a:gd name="connsiteY675" fmla="*/ 3198838 h 3611152"/>
              <a:gd name="connsiteX676" fmla="*/ 4104063 w 9070966"/>
              <a:gd name="connsiteY676" fmla="*/ 3191408 h 3611152"/>
              <a:gd name="connsiteX677" fmla="*/ 4099711 w 9070966"/>
              <a:gd name="connsiteY677" fmla="*/ 3192323 h 3611152"/>
              <a:gd name="connsiteX678" fmla="*/ 4094558 w 9070966"/>
              <a:gd name="connsiteY678" fmla="*/ 3190036 h 3611152"/>
              <a:gd name="connsiteX679" fmla="*/ 4087456 w 9070966"/>
              <a:gd name="connsiteY679" fmla="*/ 3190036 h 3611152"/>
              <a:gd name="connsiteX680" fmla="*/ 4083448 w 9070966"/>
              <a:gd name="connsiteY680" fmla="*/ 3185464 h 3611152"/>
              <a:gd name="connsiteX681" fmla="*/ 4081158 w 9070966"/>
              <a:gd name="connsiteY681" fmla="*/ 3178262 h 3611152"/>
              <a:gd name="connsiteX682" fmla="*/ 4085739 w 9070966"/>
              <a:gd name="connsiteY682" fmla="*/ 3169689 h 3611152"/>
              <a:gd name="connsiteX683" fmla="*/ 4089747 w 9070966"/>
              <a:gd name="connsiteY683" fmla="*/ 3168775 h 3611152"/>
              <a:gd name="connsiteX684" fmla="*/ 4090548 w 9070966"/>
              <a:gd name="connsiteY684" fmla="*/ 3173118 h 3611152"/>
              <a:gd name="connsiteX685" fmla="*/ 4099367 w 9070966"/>
              <a:gd name="connsiteY685" fmla="*/ 3178034 h 3611152"/>
              <a:gd name="connsiteX686" fmla="*/ 4102803 w 9070966"/>
              <a:gd name="connsiteY686" fmla="*/ 3178034 h 3611152"/>
              <a:gd name="connsiteX687" fmla="*/ 4109332 w 9070966"/>
              <a:gd name="connsiteY687" fmla="*/ 3171404 h 3611152"/>
              <a:gd name="connsiteX688" fmla="*/ 4114141 w 9070966"/>
              <a:gd name="connsiteY688" fmla="*/ 3170832 h 3611152"/>
              <a:gd name="connsiteX689" fmla="*/ 4119295 w 9070966"/>
              <a:gd name="connsiteY689" fmla="*/ 3173690 h 3611152"/>
              <a:gd name="connsiteX690" fmla="*/ 4122388 w 9070966"/>
              <a:gd name="connsiteY690" fmla="*/ 3171404 h 3611152"/>
              <a:gd name="connsiteX691" fmla="*/ 4122388 w 9070966"/>
              <a:gd name="connsiteY691" fmla="*/ 3169346 h 3611152"/>
              <a:gd name="connsiteX692" fmla="*/ 4126052 w 9070966"/>
              <a:gd name="connsiteY692" fmla="*/ 3169575 h 3611152"/>
              <a:gd name="connsiteX693" fmla="*/ 4128915 w 9070966"/>
              <a:gd name="connsiteY693" fmla="*/ 3166717 h 3611152"/>
              <a:gd name="connsiteX694" fmla="*/ 4130633 w 9070966"/>
              <a:gd name="connsiteY694" fmla="*/ 3148313 h 3611152"/>
              <a:gd name="connsiteX695" fmla="*/ 4130061 w 9070966"/>
              <a:gd name="connsiteY695" fmla="*/ 3130252 h 3611152"/>
              <a:gd name="connsiteX696" fmla="*/ 4123762 w 9070966"/>
              <a:gd name="connsiteY696" fmla="*/ 3124080 h 3611152"/>
              <a:gd name="connsiteX697" fmla="*/ 4121814 w 9070966"/>
              <a:gd name="connsiteY697" fmla="*/ 3115164 h 3611152"/>
              <a:gd name="connsiteX698" fmla="*/ 4126969 w 9070966"/>
              <a:gd name="connsiteY698" fmla="*/ 3107733 h 3611152"/>
              <a:gd name="connsiteX699" fmla="*/ 4136359 w 9070966"/>
              <a:gd name="connsiteY699" fmla="*/ 3102247 h 3611152"/>
              <a:gd name="connsiteX700" fmla="*/ 4137504 w 9070966"/>
              <a:gd name="connsiteY700" fmla="*/ 3096531 h 3611152"/>
              <a:gd name="connsiteX701" fmla="*/ 4140941 w 9070966"/>
              <a:gd name="connsiteY701" fmla="*/ 3097674 h 3611152"/>
              <a:gd name="connsiteX702" fmla="*/ 4141514 w 9070966"/>
              <a:gd name="connsiteY702" fmla="*/ 3095959 h 3611152"/>
              <a:gd name="connsiteX703" fmla="*/ 4152622 w 9070966"/>
              <a:gd name="connsiteY703" fmla="*/ 3091044 h 3611152"/>
              <a:gd name="connsiteX704" fmla="*/ 4158348 w 9070966"/>
              <a:gd name="connsiteY704" fmla="*/ 3082128 h 3611152"/>
              <a:gd name="connsiteX705" fmla="*/ 4168654 w 9070966"/>
              <a:gd name="connsiteY705" fmla="*/ 3074127 h 3611152"/>
              <a:gd name="connsiteX706" fmla="*/ 6670259 w 9070966"/>
              <a:gd name="connsiteY706" fmla="*/ 3060638 h 3611152"/>
              <a:gd name="connsiteX707" fmla="*/ 6685834 w 9070966"/>
              <a:gd name="connsiteY707" fmla="*/ 3061438 h 3611152"/>
              <a:gd name="connsiteX708" fmla="*/ 6697630 w 9070966"/>
              <a:gd name="connsiteY708" fmla="*/ 3067268 h 3611152"/>
              <a:gd name="connsiteX709" fmla="*/ 6698317 w 9070966"/>
              <a:gd name="connsiteY709" fmla="*/ 3073212 h 3611152"/>
              <a:gd name="connsiteX710" fmla="*/ 6694767 w 9070966"/>
              <a:gd name="connsiteY710" fmla="*/ 3077784 h 3611152"/>
              <a:gd name="connsiteX711" fmla="*/ 6676901 w 9070966"/>
              <a:gd name="connsiteY711" fmla="*/ 3076985 h 3611152"/>
              <a:gd name="connsiteX712" fmla="*/ 6660066 w 9070966"/>
              <a:gd name="connsiteY712" fmla="*/ 3068754 h 3611152"/>
              <a:gd name="connsiteX713" fmla="*/ 6658233 w 9070966"/>
              <a:gd name="connsiteY713" fmla="*/ 3064982 h 3611152"/>
              <a:gd name="connsiteX714" fmla="*/ 5762520 w 9070966"/>
              <a:gd name="connsiteY714" fmla="*/ 3059838 h 3611152"/>
              <a:gd name="connsiteX715" fmla="*/ 5765155 w 9070966"/>
              <a:gd name="connsiteY715" fmla="*/ 3062009 h 3611152"/>
              <a:gd name="connsiteX716" fmla="*/ 5766185 w 9070966"/>
              <a:gd name="connsiteY716" fmla="*/ 3066467 h 3611152"/>
              <a:gd name="connsiteX717" fmla="*/ 5761146 w 9070966"/>
              <a:gd name="connsiteY717" fmla="*/ 3075841 h 3611152"/>
              <a:gd name="connsiteX718" fmla="*/ 5762062 w 9070966"/>
              <a:gd name="connsiteY718" fmla="*/ 3087043 h 3611152"/>
              <a:gd name="connsiteX719" fmla="*/ 5759886 w 9070966"/>
              <a:gd name="connsiteY719" fmla="*/ 3091044 h 3611152"/>
              <a:gd name="connsiteX720" fmla="*/ 5753129 w 9070966"/>
              <a:gd name="connsiteY720" fmla="*/ 3094473 h 3611152"/>
              <a:gd name="connsiteX721" fmla="*/ 5743509 w 9070966"/>
              <a:gd name="connsiteY721" fmla="*/ 3106476 h 3611152"/>
              <a:gd name="connsiteX722" fmla="*/ 5741791 w 9070966"/>
              <a:gd name="connsiteY722" fmla="*/ 3118707 h 3611152"/>
              <a:gd name="connsiteX723" fmla="*/ 5726444 w 9070966"/>
              <a:gd name="connsiteY723" fmla="*/ 3132881 h 3611152"/>
              <a:gd name="connsiteX724" fmla="*/ 5714648 w 9070966"/>
              <a:gd name="connsiteY724" fmla="*/ 3134596 h 3611152"/>
              <a:gd name="connsiteX725" fmla="*/ 5712014 w 9070966"/>
              <a:gd name="connsiteY725" fmla="*/ 3132767 h 3611152"/>
              <a:gd name="connsiteX726" fmla="*/ 5714305 w 9070966"/>
              <a:gd name="connsiteY726" fmla="*/ 3123508 h 3611152"/>
              <a:gd name="connsiteX727" fmla="*/ 5708006 w 9070966"/>
              <a:gd name="connsiteY727" fmla="*/ 3108648 h 3611152"/>
              <a:gd name="connsiteX728" fmla="*/ 5698844 w 9070966"/>
              <a:gd name="connsiteY728" fmla="*/ 3108190 h 3611152"/>
              <a:gd name="connsiteX729" fmla="*/ 5691056 w 9070966"/>
              <a:gd name="connsiteY729" fmla="*/ 3113906 h 3611152"/>
              <a:gd name="connsiteX730" fmla="*/ 5690941 w 9070966"/>
              <a:gd name="connsiteY730" fmla="*/ 3115849 h 3611152"/>
              <a:gd name="connsiteX731" fmla="*/ 5684528 w 9070966"/>
              <a:gd name="connsiteY731" fmla="*/ 3114020 h 3611152"/>
              <a:gd name="connsiteX732" fmla="*/ 5684413 w 9070966"/>
              <a:gd name="connsiteY732" fmla="*/ 3111620 h 3611152"/>
              <a:gd name="connsiteX733" fmla="*/ 5689910 w 9070966"/>
              <a:gd name="connsiteY733" fmla="*/ 3105447 h 3611152"/>
              <a:gd name="connsiteX734" fmla="*/ 5693690 w 9070966"/>
              <a:gd name="connsiteY734" fmla="*/ 3094245 h 3611152"/>
              <a:gd name="connsiteX735" fmla="*/ 5712358 w 9070966"/>
              <a:gd name="connsiteY735" fmla="*/ 3083614 h 3611152"/>
              <a:gd name="connsiteX736" fmla="*/ 5718199 w 9070966"/>
              <a:gd name="connsiteY736" fmla="*/ 3087043 h 3611152"/>
              <a:gd name="connsiteX737" fmla="*/ 5718657 w 9070966"/>
              <a:gd name="connsiteY737" fmla="*/ 3094702 h 3611152"/>
              <a:gd name="connsiteX738" fmla="*/ 5720604 w 9070966"/>
              <a:gd name="connsiteY738" fmla="*/ 3096416 h 3611152"/>
              <a:gd name="connsiteX739" fmla="*/ 5725070 w 9070966"/>
              <a:gd name="connsiteY739" fmla="*/ 3095159 h 3611152"/>
              <a:gd name="connsiteX740" fmla="*/ 5732400 w 9070966"/>
              <a:gd name="connsiteY740" fmla="*/ 3087500 h 3611152"/>
              <a:gd name="connsiteX741" fmla="*/ 5734576 w 9070966"/>
              <a:gd name="connsiteY741" fmla="*/ 3082242 h 3611152"/>
              <a:gd name="connsiteX742" fmla="*/ 5742135 w 9070966"/>
              <a:gd name="connsiteY742" fmla="*/ 3077898 h 3611152"/>
              <a:gd name="connsiteX743" fmla="*/ 5750381 w 9070966"/>
              <a:gd name="connsiteY743" fmla="*/ 3063953 h 3611152"/>
              <a:gd name="connsiteX744" fmla="*/ 5755191 w 9070966"/>
              <a:gd name="connsiteY744" fmla="*/ 3059952 h 3611152"/>
              <a:gd name="connsiteX745" fmla="*/ 5658645 w 9070966"/>
              <a:gd name="connsiteY745" fmla="*/ 3057666 h 3611152"/>
              <a:gd name="connsiteX746" fmla="*/ 5669868 w 9070966"/>
              <a:gd name="connsiteY746" fmla="*/ 3066239 h 3611152"/>
              <a:gd name="connsiteX747" fmla="*/ 5681321 w 9070966"/>
              <a:gd name="connsiteY747" fmla="*/ 3067611 h 3611152"/>
              <a:gd name="connsiteX748" fmla="*/ 5686360 w 9070966"/>
              <a:gd name="connsiteY748" fmla="*/ 3074812 h 3611152"/>
              <a:gd name="connsiteX749" fmla="*/ 5669525 w 9070966"/>
              <a:gd name="connsiteY749" fmla="*/ 3081099 h 3611152"/>
              <a:gd name="connsiteX750" fmla="*/ 5662309 w 9070966"/>
              <a:gd name="connsiteY750" fmla="*/ 3079270 h 3611152"/>
              <a:gd name="connsiteX751" fmla="*/ 5654064 w 9070966"/>
              <a:gd name="connsiteY751" fmla="*/ 3082471 h 3611152"/>
              <a:gd name="connsiteX752" fmla="*/ 5649712 w 9070966"/>
              <a:gd name="connsiteY752" fmla="*/ 3087958 h 3611152"/>
              <a:gd name="connsiteX753" fmla="*/ 5648910 w 9070966"/>
              <a:gd name="connsiteY753" fmla="*/ 3093330 h 3611152"/>
              <a:gd name="connsiteX754" fmla="*/ 5642153 w 9070966"/>
              <a:gd name="connsiteY754" fmla="*/ 3100189 h 3611152"/>
              <a:gd name="connsiteX755" fmla="*/ 5641351 w 9070966"/>
              <a:gd name="connsiteY755" fmla="*/ 3103847 h 3611152"/>
              <a:gd name="connsiteX756" fmla="*/ 5636770 w 9070966"/>
              <a:gd name="connsiteY756" fmla="*/ 3109334 h 3611152"/>
              <a:gd name="connsiteX757" fmla="*/ 5632647 w 9070966"/>
              <a:gd name="connsiteY757" fmla="*/ 3108876 h 3611152"/>
              <a:gd name="connsiteX758" fmla="*/ 5632991 w 9070966"/>
              <a:gd name="connsiteY758" fmla="*/ 3106018 h 3611152"/>
              <a:gd name="connsiteX759" fmla="*/ 5631273 w 9070966"/>
              <a:gd name="connsiteY759" fmla="*/ 3105104 h 3611152"/>
              <a:gd name="connsiteX760" fmla="*/ 5626348 w 9070966"/>
              <a:gd name="connsiteY760" fmla="*/ 3105219 h 3611152"/>
              <a:gd name="connsiteX761" fmla="*/ 5620164 w 9070966"/>
              <a:gd name="connsiteY761" fmla="*/ 3111848 h 3611152"/>
              <a:gd name="connsiteX762" fmla="*/ 5614781 w 9070966"/>
              <a:gd name="connsiteY762" fmla="*/ 3114592 h 3611152"/>
              <a:gd name="connsiteX763" fmla="*/ 5613063 w 9070966"/>
              <a:gd name="connsiteY763" fmla="*/ 3118935 h 3611152"/>
              <a:gd name="connsiteX764" fmla="*/ 5617415 w 9070966"/>
              <a:gd name="connsiteY764" fmla="*/ 3124422 h 3611152"/>
              <a:gd name="connsiteX765" fmla="*/ 5618675 w 9070966"/>
              <a:gd name="connsiteY765" fmla="*/ 3130138 h 3611152"/>
              <a:gd name="connsiteX766" fmla="*/ 5612605 w 9070966"/>
              <a:gd name="connsiteY766" fmla="*/ 3137225 h 3611152"/>
              <a:gd name="connsiteX767" fmla="*/ 5605963 w 9070966"/>
              <a:gd name="connsiteY767" fmla="*/ 3136768 h 3611152"/>
              <a:gd name="connsiteX768" fmla="*/ 5602756 w 9070966"/>
              <a:gd name="connsiteY768" fmla="*/ 3128766 h 3611152"/>
              <a:gd name="connsiteX769" fmla="*/ 5600351 w 9070966"/>
              <a:gd name="connsiteY769" fmla="*/ 3127737 h 3611152"/>
              <a:gd name="connsiteX770" fmla="*/ 5592105 w 9070966"/>
              <a:gd name="connsiteY770" fmla="*/ 3131395 h 3611152"/>
              <a:gd name="connsiteX771" fmla="*/ 5586722 w 9070966"/>
              <a:gd name="connsiteY771" fmla="*/ 3139740 h 3611152"/>
              <a:gd name="connsiteX772" fmla="*/ 5582255 w 9070966"/>
              <a:gd name="connsiteY772" fmla="*/ 3140997 h 3611152"/>
              <a:gd name="connsiteX773" fmla="*/ 5573322 w 9070966"/>
              <a:gd name="connsiteY773" fmla="*/ 3137454 h 3611152"/>
              <a:gd name="connsiteX774" fmla="*/ 5571032 w 9070966"/>
              <a:gd name="connsiteY774" fmla="*/ 3132881 h 3611152"/>
              <a:gd name="connsiteX775" fmla="*/ 5565077 w 9070966"/>
              <a:gd name="connsiteY775" fmla="*/ 3129681 h 3611152"/>
              <a:gd name="connsiteX776" fmla="*/ 5560381 w 9070966"/>
              <a:gd name="connsiteY776" fmla="*/ 3133682 h 3611152"/>
              <a:gd name="connsiteX777" fmla="*/ 5550302 w 9070966"/>
              <a:gd name="connsiteY777" fmla="*/ 3132195 h 3611152"/>
              <a:gd name="connsiteX778" fmla="*/ 5548127 w 9070966"/>
              <a:gd name="connsiteY778" fmla="*/ 3134939 h 3611152"/>
              <a:gd name="connsiteX779" fmla="*/ 5544118 w 9070966"/>
              <a:gd name="connsiteY779" fmla="*/ 3131510 h 3611152"/>
              <a:gd name="connsiteX780" fmla="*/ 5544462 w 9070966"/>
              <a:gd name="connsiteY780" fmla="*/ 3126708 h 3611152"/>
              <a:gd name="connsiteX781" fmla="*/ 5548814 w 9070966"/>
              <a:gd name="connsiteY781" fmla="*/ 3126594 h 3611152"/>
              <a:gd name="connsiteX782" fmla="*/ 5563473 w 9070966"/>
              <a:gd name="connsiteY782" fmla="*/ 3114363 h 3611152"/>
              <a:gd name="connsiteX783" fmla="*/ 5568398 w 9070966"/>
              <a:gd name="connsiteY783" fmla="*/ 3104647 h 3611152"/>
              <a:gd name="connsiteX784" fmla="*/ 5577789 w 9070966"/>
              <a:gd name="connsiteY784" fmla="*/ 3101561 h 3611152"/>
              <a:gd name="connsiteX785" fmla="*/ 5580194 w 9070966"/>
              <a:gd name="connsiteY785" fmla="*/ 3098931 h 3611152"/>
              <a:gd name="connsiteX786" fmla="*/ 5589127 w 9070966"/>
              <a:gd name="connsiteY786" fmla="*/ 3097445 h 3611152"/>
              <a:gd name="connsiteX787" fmla="*/ 5595884 w 9070966"/>
              <a:gd name="connsiteY787" fmla="*/ 3092644 h 3611152"/>
              <a:gd name="connsiteX788" fmla="*/ 5587409 w 9070966"/>
              <a:gd name="connsiteY788" fmla="*/ 3084071 h 3611152"/>
              <a:gd name="connsiteX789" fmla="*/ 5582599 w 9070966"/>
              <a:gd name="connsiteY789" fmla="*/ 3083271 h 3611152"/>
              <a:gd name="connsiteX790" fmla="*/ 5571376 w 9070966"/>
              <a:gd name="connsiteY790" fmla="*/ 3085214 h 3611152"/>
              <a:gd name="connsiteX791" fmla="*/ 5578247 w 9070966"/>
              <a:gd name="connsiteY791" fmla="*/ 3076870 h 3611152"/>
              <a:gd name="connsiteX792" fmla="*/ 5583401 w 9070966"/>
              <a:gd name="connsiteY792" fmla="*/ 3074583 h 3611152"/>
              <a:gd name="connsiteX793" fmla="*/ 5586608 w 9070966"/>
              <a:gd name="connsiteY793" fmla="*/ 3077327 h 3611152"/>
              <a:gd name="connsiteX794" fmla="*/ 5593937 w 9070966"/>
              <a:gd name="connsiteY794" fmla="*/ 3078241 h 3611152"/>
              <a:gd name="connsiteX795" fmla="*/ 5599434 w 9070966"/>
              <a:gd name="connsiteY795" fmla="*/ 3072754 h 3611152"/>
              <a:gd name="connsiteX796" fmla="*/ 5606077 w 9070966"/>
              <a:gd name="connsiteY796" fmla="*/ 3071497 h 3611152"/>
              <a:gd name="connsiteX797" fmla="*/ 5613292 w 9070966"/>
              <a:gd name="connsiteY797" fmla="*/ 3072526 h 3611152"/>
              <a:gd name="connsiteX798" fmla="*/ 5614667 w 9070966"/>
              <a:gd name="connsiteY798" fmla="*/ 3073555 h 3611152"/>
              <a:gd name="connsiteX799" fmla="*/ 5611918 w 9070966"/>
              <a:gd name="connsiteY799" fmla="*/ 3076412 h 3611152"/>
              <a:gd name="connsiteX800" fmla="*/ 5610544 w 9070966"/>
              <a:gd name="connsiteY800" fmla="*/ 3081785 h 3611152"/>
              <a:gd name="connsiteX801" fmla="*/ 5601954 w 9070966"/>
              <a:gd name="connsiteY801" fmla="*/ 3091616 h 3611152"/>
              <a:gd name="connsiteX802" fmla="*/ 5601496 w 9070966"/>
              <a:gd name="connsiteY802" fmla="*/ 3094702 h 3611152"/>
              <a:gd name="connsiteX803" fmla="*/ 5612261 w 9070966"/>
              <a:gd name="connsiteY803" fmla="*/ 3098360 h 3611152"/>
              <a:gd name="connsiteX804" fmla="*/ 5620393 w 9070966"/>
              <a:gd name="connsiteY804" fmla="*/ 3091959 h 3611152"/>
              <a:gd name="connsiteX805" fmla="*/ 5620278 w 9070966"/>
              <a:gd name="connsiteY805" fmla="*/ 3088301 h 3611152"/>
              <a:gd name="connsiteX806" fmla="*/ 5616728 w 9070966"/>
              <a:gd name="connsiteY806" fmla="*/ 3086586 h 3611152"/>
              <a:gd name="connsiteX807" fmla="*/ 5616613 w 9070966"/>
              <a:gd name="connsiteY807" fmla="*/ 3081670 h 3611152"/>
              <a:gd name="connsiteX808" fmla="*/ 5622340 w 9070966"/>
              <a:gd name="connsiteY808" fmla="*/ 3081670 h 3611152"/>
              <a:gd name="connsiteX809" fmla="*/ 5621538 w 9070966"/>
              <a:gd name="connsiteY809" fmla="*/ 3085671 h 3611152"/>
              <a:gd name="connsiteX810" fmla="*/ 5622454 w 9070966"/>
              <a:gd name="connsiteY810" fmla="*/ 3087500 h 3611152"/>
              <a:gd name="connsiteX811" fmla="*/ 5629097 w 9070966"/>
              <a:gd name="connsiteY811" fmla="*/ 3081785 h 3611152"/>
              <a:gd name="connsiteX812" fmla="*/ 5627150 w 9070966"/>
              <a:gd name="connsiteY812" fmla="*/ 3073783 h 3611152"/>
              <a:gd name="connsiteX813" fmla="*/ 5622798 w 9070966"/>
              <a:gd name="connsiteY813" fmla="*/ 3072297 h 3611152"/>
              <a:gd name="connsiteX814" fmla="*/ 5622798 w 9070966"/>
              <a:gd name="connsiteY814" fmla="*/ 3068639 h 3611152"/>
              <a:gd name="connsiteX815" fmla="*/ 5630815 w 9070966"/>
              <a:gd name="connsiteY815" fmla="*/ 3067611 h 3611152"/>
              <a:gd name="connsiteX816" fmla="*/ 5633449 w 9070966"/>
              <a:gd name="connsiteY816" fmla="*/ 3068982 h 3611152"/>
              <a:gd name="connsiteX817" fmla="*/ 5632991 w 9070966"/>
              <a:gd name="connsiteY817" fmla="*/ 3073555 h 3611152"/>
              <a:gd name="connsiteX818" fmla="*/ 5641122 w 9070966"/>
              <a:gd name="connsiteY818" fmla="*/ 3075269 h 3611152"/>
              <a:gd name="connsiteX819" fmla="*/ 5642611 w 9070966"/>
              <a:gd name="connsiteY819" fmla="*/ 3073555 h 3611152"/>
              <a:gd name="connsiteX820" fmla="*/ 5641237 w 9070966"/>
              <a:gd name="connsiteY820" fmla="*/ 3068296 h 3611152"/>
              <a:gd name="connsiteX821" fmla="*/ 8634504 w 9070966"/>
              <a:gd name="connsiteY821" fmla="*/ 3055723 h 3611152"/>
              <a:gd name="connsiteX822" fmla="*/ 8637139 w 9070966"/>
              <a:gd name="connsiteY822" fmla="*/ 3056294 h 3611152"/>
              <a:gd name="connsiteX823" fmla="*/ 8640231 w 9070966"/>
              <a:gd name="connsiteY823" fmla="*/ 3066353 h 3611152"/>
              <a:gd name="connsiteX824" fmla="*/ 8654890 w 9070966"/>
              <a:gd name="connsiteY824" fmla="*/ 3097331 h 3611152"/>
              <a:gd name="connsiteX825" fmla="*/ 8655120 w 9070966"/>
              <a:gd name="connsiteY825" fmla="*/ 3101218 h 3611152"/>
              <a:gd name="connsiteX826" fmla="*/ 8650195 w 9070966"/>
              <a:gd name="connsiteY826" fmla="*/ 3106704 h 3611152"/>
              <a:gd name="connsiteX827" fmla="*/ 8621449 w 9070966"/>
              <a:gd name="connsiteY827" fmla="*/ 3105104 h 3611152"/>
              <a:gd name="connsiteX828" fmla="*/ 8589267 w 9070966"/>
              <a:gd name="connsiteY828" fmla="*/ 3099503 h 3611152"/>
              <a:gd name="connsiteX829" fmla="*/ 8585143 w 9070966"/>
              <a:gd name="connsiteY829" fmla="*/ 3097445 h 3611152"/>
              <a:gd name="connsiteX830" fmla="*/ 8582739 w 9070966"/>
              <a:gd name="connsiteY830" fmla="*/ 3090930 h 3611152"/>
              <a:gd name="connsiteX831" fmla="*/ 8583654 w 9070966"/>
              <a:gd name="connsiteY831" fmla="*/ 3088529 h 3611152"/>
              <a:gd name="connsiteX832" fmla="*/ 8614921 w 9070966"/>
              <a:gd name="connsiteY832" fmla="*/ 3061209 h 3611152"/>
              <a:gd name="connsiteX833" fmla="*/ 4424850 w 9070966"/>
              <a:gd name="connsiteY833" fmla="*/ 3053322 h 3611152"/>
              <a:gd name="connsiteX834" fmla="*/ 4431836 w 9070966"/>
              <a:gd name="connsiteY834" fmla="*/ 3055380 h 3611152"/>
              <a:gd name="connsiteX835" fmla="*/ 4445006 w 9070966"/>
              <a:gd name="connsiteY835" fmla="*/ 3054579 h 3611152"/>
              <a:gd name="connsiteX836" fmla="*/ 4450046 w 9070966"/>
              <a:gd name="connsiteY836" fmla="*/ 3057437 h 3611152"/>
              <a:gd name="connsiteX837" fmla="*/ 4451076 w 9070966"/>
              <a:gd name="connsiteY837" fmla="*/ 3059838 h 3611152"/>
              <a:gd name="connsiteX838" fmla="*/ 4436646 w 9070966"/>
              <a:gd name="connsiteY838" fmla="*/ 3070354 h 3611152"/>
              <a:gd name="connsiteX839" fmla="*/ 4427026 w 9070966"/>
              <a:gd name="connsiteY839" fmla="*/ 3091387 h 3611152"/>
              <a:gd name="connsiteX840" fmla="*/ 4419009 w 9070966"/>
              <a:gd name="connsiteY840" fmla="*/ 3102247 h 3611152"/>
              <a:gd name="connsiteX841" fmla="*/ 4407556 w 9070966"/>
              <a:gd name="connsiteY841" fmla="*/ 3095045 h 3611152"/>
              <a:gd name="connsiteX842" fmla="*/ 4414542 w 9070966"/>
              <a:gd name="connsiteY842" fmla="*/ 3080871 h 3611152"/>
              <a:gd name="connsiteX843" fmla="*/ 4412366 w 9070966"/>
              <a:gd name="connsiteY843" fmla="*/ 3076527 h 3611152"/>
              <a:gd name="connsiteX844" fmla="*/ 4409618 w 9070966"/>
              <a:gd name="connsiteY844" fmla="*/ 3076413 h 3611152"/>
              <a:gd name="connsiteX845" fmla="*/ 4410763 w 9070966"/>
              <a:gd name="connsiteY845" fmla="*/ 3069897 h 3611152"/>
              <a:gd name="connsiteX846" fmla="*/ 4409732 w 9070966"/>
              <a:gd name="connsiteY846" fmla="*/ 3062353 h 3611152"/>
              <a:gd name="connsiteX847" fmla="*/ 4416375 w 9070966"/>
              <a:gd name="connsiteY847" fmla="*/ 3056980 h 3611152"/>
              <a:gd name="connsiteX848" fmla="*/ 3089358 w 9070966"/>
              <a:gd name="connsiteY848" fmla="*/ 3052408 h 3611152"/>
              <a:gd name="connsiteX849" fmla="*/ 3091874 w 9070966"/>
              <a:gd name="connsiteY849" fmla="*/ 3052523 h 3611152"/>
              <a:gd name="connsiteX850" fmla="*/ 3089126 w 9070966"/>
              <a:gd name="connsiteY850" fmla="*/ 3059496 h 3611152"/>
              <a:gd name="connsiteX851" fmla="*/ 3090042 w 9070966"/>
              <a:gd name="connsiteY851" fmla="*/ 3060753 h 3611152"/>
              <a:gd name="connsiteX852" fmla="*/ 3090044 w 9070966"/>
              <a:gd name="connsiteY852" fmla="*/ 3060752 h 3611152"/>
              <a:gd name="connsiteX853" fmla="*/ 3089128 w 9070966"/>
              <a:gd name="connsiteY853" fmla="*/ 3059495 h 3611152"/>
              <a:gd name="connsiteX854" fmla="*/ 3091878 w 9070966"/>
              <a:gd name="connsiteY854" fmla="*/ 3052522 h 3611152"/>
              <a:gd name="connsiteX855" fmla="*/ 4719756 w 9070966"/>
              <a:gd name="connsiteY855" fmla="*/ 3050464 h 3611152"/>
              <a:gd name="connsiteX856" fmla="*/ 4728803 w 9070966"/>
              <a:gd name="connsiteY856" fmla="*/ 3051379 h 3611152"/>
              <a:gd name="connsiteX857" fmla="*/ 4733270 w 9070966"/>
              <a:gd name="connsiteY857" fmla="*/ 3055951 h 3611152"/>
              <a:gd name="connsiteX858" fmla="*/ 4734988 w 9070966"/>
              <a:gd name="connsiteY858" fmla="*/ 3062009 h 3611152"/>
              <a:gd name="connsiteX859" fmla="*/ 4732010 w 9070966"/>
              <a:gd name="connsiteY859" fmla="*/ 3070011 h 3611152"/>
              <a:gd name="connsiteX860" fmla="*/ 4727314 w 9070966"/>
              <a:gd name="connsiteY860" fmla="*/ 3075269 h 3611152"/>
              <a:gd name="connsiteX861" fmla="*/ 4724222 w 9070966"/>
              <a:gd name="connsiteY861" fmla="*/ 3075841 h 3611152"/>
              <a:gd name="connsiteX862" fmla="*/ 4716320 w 9070966"/>
              <a:gd name="connsiteY862" fmla="*/ 3075841 h 3611152"/>
              <a:gd name="connsiteX863" fmla="*/ 4710708 w 9070966"/>
              <a:gd name="connsiteY863" fmla="*/ 3071269 h 3611152"/>
              <a:gd name="connsiteX864" fmla="*/ 4710250 w 9070966"/>
              <a:gd name="connsiteY864" fmla="*/ 3060981 h 3611152"/>
              <a:gd name="connsiteX865" fmla="*/ 4713915 w 9070966"/>
              <a:gd name="connsiteY865" fmla="*/ 3054694 h 3611152"/>
              <a:gd name="connsiteX866" fmla="*/ 5803979 w 9070966"/>
              <a:gd name="connsiteY866" fmla="*/ 3048864 h 3611152"/>
              <a:gd name="connsiteX867" fmla="*/ 5820471 w 9070966"/>
              <a:gd name="connsiteY867" fmla="*/ 3050007 h 3611152"/>
              <a:gd name="connsiteX868" fmla="*/ 5818409 w 9070966"/>
              <a:gd name="connsiteY868" fmla="*/ 3053779 h 3611152"/>
              <a:gd name="connsiteX869" fmla="*/ 5818180 w 9070966"/>
              <a:gd name="connsiteY869" fmla="*/ 3061666 h 3611152"/>
              <a:gd name="connsiteX870" fmla="*/ 5821044 w 9070966"/>
              <a:gd name="connsiteY870" fmla="*/ 3063495 h 3611152"/>
              <a:gd name="connsiteX871" fmla="*/ 5830549 w 9070966"/>
              <a:gd name="connsiteY871" fmla="*/ 3057780 h 3611152"/>
              <a:gd name="connsiteX872" fmla="*/ 5849790 w 9070966"/>
              <a:gd name="connsiteY872" fmla="*/ 3054122 h 3611152"/>
              <a:gd name="connsiteX873" fmla="*/ 5865022 w 9070966"/>
              <a:gd name="connsiteY873" fmla="*/ 3057094 h 3611152"/>
              <a:gd name="connsiteX874" fmla="*/ 5881743 w 9070966"/>
              <a:gd name="connsiteY874" fmla="*/ 3057437 h 3611152"/>
              <a:gd name="connsiteX875" fmla="*/ 5890561 w 9070966"/>
              <a:gd name="connsiteY875" fmla="*/ 3053322 h 3611152"/>
              <a:gd name="connsiteX876" fmla="*/ 5900181 w 9070966"/>
              <a:gd name="connsiteY876" fmla="*/ 3055379 h 3611152"/>
              <a:gd name="connsiteX877" fmla="*/ 5907511 w 9070966"/>
              <a:gd name="connsiteY877" fmla="*/ 3053665 h 3611152"/>
              <a:gd name="connsiteX878" fmla="*/ 5918162 w 9070966"/>
              <a:gd name="connsiteY878" fmla="*/ 3054236 h 3611152"/>
              <a:gd name="connsiteX879" fmla="*/ 5926179 w 9070966"/>
              <a:gd name="connsiteY879" fmla="*/ 3070125 h 3611152"/>
              <a:gd name="connsiteX880" fmla="*/ 5925263 w 9070966"/>
              <a:gd name="connsiteY880" fmla="*/ 3083157 h 3611152"/>
              <a:gd name="connsiteX881" fmla="*/ 5926637 w 9070966"/>
              <a:gd name="connsiteY881" fmla="*/ 3088986 h 3611152"/>
              <a:gd name="connsiteX882" fmla="*/ 5922285 w 9070966"/>
              <a:gd name="connsiteY882" fmla="*/ 3092759 h 3611152"/>
              <a:gd name="connsiteX883" fmla="*/ 5911748 w 9070966"/>
              <a:gd name="connsiteY883" fmla="*/ 3095616 h 3611152"/>
              <a:gd name="connsiteX884" fmla="*/ 5877391 w 9070966"/>
              <a:gd name="connsiteY884" fmla="*/ 3096988 h 3611152"/>
              <a:gd name="connsiteX885" fmla="*/ 5859410 w 9070966"/>
              <a:gd name="connsiteY885" fmla="*/ 3103961 h 3611152"/>
              <a:gd name="connsiteX886" fmla="*/ 5847041 w 9070966"/>
              <a:gd name="connsiteY886" fmla="*/ 3104761 h 3611152"/>
              <a:gd name="connsiteX887" fmla="*/ 5831466 w 9070966"/>
              <a:gd name="connsiteY887" fmla="*/ 3102932 h 3611152"/>
              <a:gd name="connsiteX888" fmla="*/ 5819211 w 9070966"/>
              <a:gd name="connsiteY888" fmla="*/ 3110820 h 3611152"/>
              <a:gd name="connsiteX889" fmla="*/ 5809133 w 9070966"/>
              <a:gd name="connsiteY889" fmla="*/ 3113106 h 3611152"/>
              <a:gd name="connsiteX890" fmla="*/ 5806155 w 9070966"/>
              <a:gd name="connsiteY890" fmla="*/ 3109562 h 3611152"/>
              <a:gd name="connsiteX891" fmla="*/ 5799741 w 9070966"/>
              <a:gd name="connsiteY891" fmla="*/ 3108076 h 3611152"/>
              <a:gd name="connsiteX892" fmla="*/ 5785884 w 9070966"/>
              <a:gd name="connsiteY892" fmla="*/ 3116192 h 3611152"/>
              <a:gd name="connsiteX893" fmla="*/ 5784051 w 9070966"/>
              <a:gd name="connsiteY893" fmla="*/ 3115849 h 3611152"/>
              <a:gd name="connsiteX894" fmla="*/ 5783250 w 9070966"/>
              <a:gd name="connsiteY894" fmla="*/ 3112306 h 3611152"/>
              <a:gd name="connsiteX895" fmla="*/ 5773172 w 9070966"/>
              <a:gd name="connsiteY895" fmla="*/ 3113448 h 3611152"/>
              <a:gd name="connsiteX896" fmla="*/ 5768705 w 9070966"/>
              <a:gd name="connsiteY896" fmla="*/ 3109105 h 3611152"/>
              <a:gd name="connsiteX897" fmla="*/ 5769048 w 9070966"/>
              <a:gd name="connsiteY897" fmla="*/ 3105104 h 3611152"/>
              <a:gd name="connsiteX898" fmla="*/ 5770194 w 9070966"/>
              <a:gd name="connsiteY898" fmla="*/ 3101561 h 3611152"/>
              <a:gd name="connsiteX899" fmla="*/ 5781074 w 9070966"/>
              <a:gd name="connsiteY899" fmla="*/ 3088529 h 3611152"/>
              <a:gd name="connsiteX900" fmla="*/ 5781646 w 9070966"/>
              <a:gd name="connsiteY900" fmla="*/ 3084185 h 3611152"/>
              <a:gd name="connsiteX901" fmla="*/ 5786342 w 9070966"/>
              <a:gd name="connsiteY901" fmla="*/ 3082700 h 3611152"/>
              <a:gd name="connsiteX902" fmla="*/ 5795390 w 9070966"/>
              <a:gd name="connsiteY902" fmla="*/ 3075384 h 3611152"/>
              <a:gd name="connsiteX903" fmla="*/ 5802719 w 9070966"/>
              <a:gd name="connsiteY903" fmla="*/ 3074469 h 3611152"/>
              <a:gd name="connsiteX904" fmla="*/ 5808904 w 9070966"/>
              <a:gd name="connsiteY904" fmla="*/ 3070697 h 3611152"/>
              <a:gd name="connsiteX905" fmla="*/ 5807071 w 9070966"/>
              <a:gd name="connsiteY905" fmla="*/ 3069211 h 3611152"/>
              <a:gd name="connsiteX906" fmla="*/ 5799513 w 9070966"/>
              <a:gd name="connsiteY906" fmla="*/ 3070582 h 3611152"/>
              <a:gd name="connsiteX907" fmla="*/ 5781303 w 9070966"/>
              <a:gd name="connsiteY907" fmla="*/ 3079613 h 3611152"/>
              <a:gd name="connsiteX908" fmla="*/ 5782219 w 9070966"/>
              <a:gd name="connsiteY908" fmla="*/ 3074126 h 3611152"/>
              <a:gd name="connsiteX909" fmla="*/ 5780272 w 9070966"/>
              <a:gd name="connsiteY909" fmla="*/ 3069783 h 3611152"/>
              <a:gd name="connsiteX910" fmla="*/ 5791267 w 9070966"/>
              <a:gd name="connsiteY910" fmla="*/ 3055037 h 3611152"/>
              <a:gd name="connsiteX911" fmla="*/ 5795275 w 9070966"/>
              <a:gd name="connsiteY911" fmla="*/ 3050807 h 3611152"/>
              <a:gd name="connsiteX912" fmla="*/ 6462622 w 9070966"/>
              <a:gd name="connsiteY912" fmla="*/ 3044863 h 3611152"/>
              <a:gd name="connsiteX913" fmla="*/ 6483694 w 9070966"/>
              <a:gd name="connsiteY913" fmla="*/ 3052294 h 3611152"/>
              <a:gd name="connsiteX914" fmla="*/ 6503622 w 9070966"/>
              <a:gd name="connsiteY914" fmla="*/ 3054008 h 3611152"/>
              <a:gd name="connsiteX915" fmla="*/ 6513586 w 9070966"/>
              <a:gd name="connsiteY915" fmla="*/ 3052294 h 3611152"/>
              <a:gd name="connsiteX916" fmla="*/ 6518625 w 9070966"/>
              <a:gd name="connsiteY916" fmla="*/ 3055380 h 3611152"/>
              <a:gd name="connsiteX917" fmla="*/ 6518969 w 9070966"/>
              <a:gd name="connsiteY917" fmla="*/ 3058238 h 3611152"/>
              <a:gd name="connsiteX918" fmla="*/ 6500873 w 9070966"/>
              <a:gd name="connsiteY918" fmla="*/ 3077327 h 3611152"/>
              <a:gd name="connsiteX919" fmla="*/ 6498697 w 9070966"/>
              <a:gd name="connsiteY919" fmla="*/ 3077899 h 3611152"/>
              <a:gd name="connsiteX920" fmla="*/ 6459987 w 9070966"/>
              <a:gd name="connsiteY920" fmla="*/ 3065096 h 3611152"/>
              <a:gd name="connsiteX921" fmla="*/ 6454490 w 9070966"/>
              <a:gd name="connsiteY921" fmla="*/ 3061667 h 3611152"/>
              <a:gd name="connsiteX922" fmla="*/ 6446702 w 9070966"/>
              <a:gd name="connsiteY922" fmla="*/ 3046692 h 3611152"/>
              <a:gd name="connsiteX923" fmla="*/ 7094465 w 9070966"/>
              <a:gd name="connsiteY923" fmla="*/ 3041663 h 3611152"/>
              <a:gd name="connsiteX924" fmla="*/ 7123326 w 9070966"/>
              <a:gd name="connsiteY924" fmla="*/ 3050922 h 3611152"/>
              <a:gd name="connsiteX925" fmla="*/ 7116111 w 9070966"/>
              <a:gd name="connsiteY925" fmla="*/ 3058009 h 3611152"/>
              <a:gd name="connsiteX926" fmla="*/ 7079920 w 9070966"/>
              <a:gd name="connsiteY926" fmla="*/ 3071955 h 3611152"/>
              <a:gd name="connsiteX927" fmla="*/ 7067552 w 9070966"/>
              <a:gd name="connsiteY927" fmla="*/ 3080757 h 3611152"/>
              <a:gd name="connsiteX928" fmla="*/ 7065833 w 9070966"/>
              <a:gd name="connsiteY928" fmla="*/ 3085786 h 3611152"/>
              <a:gd name="connsiteX929" fmla="*/ 7052663 w 9070966"/>
              <a:gd name="connsiteY929" fmla="*/ 3094245 h 3611152"/>
              <a:gd name="connsiteX930" fmla="*/ 7049112 w 9070966"/>
              <a:gd name="connsiteY930" fmla="*/ 3094702 h 3611152"/>
              <a:gd name="connsiteX931" fmla="*/ 7041439 w 9070966"/>
              <a:gd name="connsiteY931" fmla="*/ 3095274 h 3611152"/>
              <a:gd name="connsiteX932" fmla="*/ 7041324 w 9070966"/>
              <a:gd name="connsiteY932" fmla="*/ 3092645 h 3611152"/>
              <a:gd name="connsiteX933" fmla="*/ 7059535 w 9070966"/>
              <a:gd name="connsiteY933" fmla="*/ 3072984 h 3611152"/>
              <a:gd name="connsiteX934" fmla="*/ 7073621 w 9070966"/>
              <a:gd name="connsiteY934" fmla="*/ 3065325 h 3611152"/>
              <a:gd name="connsiteX935" fmla="*/ 7080378 w 9070966"/>
              <a:gd name="connsiteY935" fmla="*/ 3054008 h 3611152"/>
              <a:gd name="connsiteX936" fmla="*/ 7090685 w 9070966"/>
              <a:gd name="connsiteY936" fmla="*/ 3042692 h 3611152"/>
              <a:gd name="connsiteX937" fmla="*/ 4497459 w 9070966"/>
              <a:gd name="connsiteY937" fmla="*/ 3041091 h 3611152"/>
              <a:gd name="connsiteX938" fmla="*/ 4503759 w 9070966"/>
              <a:gd name="connsiteY938" fmla="*/ 3045435 h 3611152"/>
              <a:gd name="connsiteX939" fmla="*/ 4516585 w 9070966"/>
              <a:gd name="connsiteY939" fmla="*/ 3043949 h 3611152"/>
              <a:gd name="connsiteX940" fmla="*/ 4521166 w 9070966"/>
              <a:gd name="connsiteY940" fmla="*/ 3046235 h 3611152"/>
              <a:gd name="connsiteX941" fmla="*/ 4526320 w 9070966"/>
              <a:gd name="connsiteY941" fmla="*/ 3045320 h 3611152"/>
              <a:gd name="connsiteX942" fmla="*/ 4541209 w 9070966"/>
              <a:gd name="connsiteY942" fmla="*/ 3051036 h 3611152"/>
              <a:gd name="connsiteX943" fmla="*/ 4541781 w 9070966"/>
              <a:gd name="connsiteY943" fmla="*/ 3060752 h 3611152"/>
              <a:gd name="connsiteX944" fmla="*/ 4545446 w 9070966"/>
              <a:gd name="connsiteY944" fmla="*/ 3072526 h 3611152"/>
              <a:gd name="connsiteX945" fmla="*/ 4551401 w 9070966"/>
              <a:gd name="connsiteY945" fmla="*/ 3078813 h 3611152"/>
              <a:gd name="connsiteX946" fmla="*/ 4553921 w 9070966"/>
              <a:gd name="connsiteY946" fmla="*/ 3079385 h 3611152"/>
              <a:gd name="connsiteX947" fmla="*/ 4558273 w 9070966"/>
              <a:gd name="connsiteY947" fmla="*/ 3090244 h 3611152"/>
              <a:gd name="connsiteX948" fmla="*/ 4572016 w 9070966"/>
              <a:gd name="connsiteY948" fmla="*/ 3097445 h 3611152"/>
              <a:gd name="connsiteX949" fmla="*/ 4575681 w 9070966"/>
              <a:gd name="connsiteY949" fmla="*/ 3097674 h 3611152"/>
              <a:gd name="connsiteX950" fmla="*/ 4580033 w 9070966"/>
              <a:gd name="connsiteY950" fmla="*/ 3093673 h 3611152"/>
              <a:gd name="connsiteX951" fmla="*/ 4587706 w 9070966"/>
              <a:gd name="connsiteY951" fmla="*/ 3091387 h 3611152"/>
              <a:gd name="connsiteX952" fmla="*/ 4591142 w 9070966"/>
              <a:gd name="connsiteY952" fmla="*/ 3083957 h 3611152"/>
              <a:gd name="connsiteX953" fmla="*/ 4603396 w 9070966"/>
              <a:gd name="connsiteY953" fmla="*/ 3073898 h 3611152"/>
              <a:gd name="connsiteX954" fmla="*/ 4611413 w 9070966"/>
              <a:gd name="connsiteY954" fmla="*/ 3073898 h 3611152"/>
              <a:gd name="connsiteX955" fmla="*/ 4614620 w 9070966"/>
              <a:gd name="connsiteY955" fmla="*/ 3077098 h 3611152"/>
              <a:gd name="connsiteX956" fmla="*/ 4624584 w 9070966"/>
              <a:gd name="connsiteY956" fmla="*/ 3077441 h 3611152"/>
              <a:gd name="connsiteX957" fmla="*/ 4642335 w 9070966"/>
              <a:gd name="connsiteY957" fmla="*/ 3082928 h 3611152"/>
              <a:gd name="connsiteX958" fmla="*/ 4648291 w 9070966"/>
              <a:gd name="connsiteY958" fmla="*/ 3092645 h 3611152"/>
              <a:gd name="connsiteX959" fmla="*/ 4649207 w 9070966"/>
              <a:gd name="connsiteY959" fmla="*/ 3098703 h 3611152"/>
              <a:gd name="connsiteX960" fmla="*/ 4647718 w 9070966"/>
              <a:gd name="connsiteY960" fmla="*/ 3116535 h 3611152"/>
              <a:gd name="connsiteX961" fmla="*/ 4643137 w 9070966"/>
              <a:gd name="connsiteY961" fmla="*/ 3123394 h 3611152"/>
              <a:gd name="connsiteX962" fmla="*/ 4644054 w 9070966"/>
              <a:gd name="connsiteY962" fmla="*/ 3128309 h 3611152"/>
              <a:gd name="connsiteX963" fmla="*/ 4651154 w 9070966"/>
              <a:gd name="connsiteY963" fmla="*/ 3126023 h 3611152"/>
              <a:gd name="connsiteX964" fmla="*/ 4653674 w 9070966"/>
              <a:gd name="connsiteY964" fmla="*/ 3121451 h 3611152"/>
              <a:gd name="connsiteX965" fmla="*/ 4655163 w 9070966"/>
              <a:gd name="connsiteY965" fmla="*/ 3112306 h 3611152"/>
              <a:gd name="connsiteX966" fmla="*/ 4652070 w 9070966"/>
              <a:gd name="connsiteY966" fmla="*/ 3107733 h 3611152"/>
              <a:gd name="connsiteX967" fmla="*/ 4652643 w 9070966"/>
              <a:gd name="connsiteY967" fmla="*/ 3102818 h 3611152"/>
              <a:gd name="connsiteX968" fmla="*/ 4657797 w 9070966"/>
              <a:gd name="connsiteY968" fmla="*/ 3093102 h 3611152"/>
              <a:gd name="connsiteX969" fmla="*/ 4661576 w 9070966"/>
              <a:gd name="connsiteY969" fmla="*/ 3088529 h 3611152"/>
              <a:gd name="connsiteX970" fmla="*/ 4673258 w 9070966"/>
              <a:gd name="connsiteY970" fmla="*/ 3080185 h 3611152"/>
              <a:gd name="connsiteX971" fmla="*/ 4678068 w 9070966"/>
              <a:gd name="connsiteY971" fmla="*/ 3080185 h 3611152"/>
              <a:gd name="connsiteX972" fmla="*/ 4680015 w 9070966"/>
              <a:gd name="connsiteY972" fmla="*/ 3082814 h 3611152"/>
              <a:gd name="connsiteX973" fmla="*/ 4691696 w 9070966"/>
              <a:gd name="connsiteY973" fmla="*/ 3081900 h 3611152"/>
              <a:gd name="connsiteX974" fmla="*/ 4710021 w 9070966"/>
              <a:gd name="connsiteY974" fmla="*/ 3086472 h 3611152"/>
              <a:gd name="connsiteX975" fmla="*/ 4708074 w 9070966"/>
              <a:gd name="connsiteY975" fmla="*/ 3094245 h 3611152"/>
              <a:gd name="connsiteX976" fmla="*/ 4708990 w 9070966"/>
              <a:gd name="connsiteY976" fmla="*/ 3099389 h 3611152"/>
              <a:gd name="connsiteX977" fmla="*/ 4719870 w 9070966"/>
              <a:gd name="connsiteY977" fmla="*/ 3115735 h 3611152"/>
              <a:gd name="connsiteX978" fmla="*/ 4720443 w 9070966"/>
              <a:gd name="connsiteY978" fmla="*/ 3126595 h 3611152"/>
              <a:gd name="connsiteX979" fmla="*/ 4714258 w 9070966"/>
              <a:gd name="connsiteY979" fmla="*/ 3129452 h 3611152"/>
              <a:gd name="connsiteX980" fmla="*/ 4714946 w 9070966"/>
              <a:gd name="connsiteY980" fmla="*/ 3133682 h 3611152"/>
              <a:gd name="connsiteX981" fmla="*/ 4713113 w 9070966"/>
              <a:gd name="connsiteY981" fmla="*/ 3136082 h 3611152"/>
              <a:gd name="connsiteX982" fmla="*/ 4717580 w 9070966"/>
              <a:gd name="connsiteY982" fmla="*/ 3143169 h 3611152"/>
              <a:gd name="connsiteX983" fmla="*/ 4717236 w 9070966"/>
              <a:gd name="connsiteY983" fmla="*/ 3152200 h 3611152"/>
              <a:gd name="connsiteX984" fmla="*/ 4720443 w 9070966"/>
              <a:gd name="connsiteY984" fmla="*/ 3154257 h 3611152"/>
              <a:gd name="connsiteX985" fmla="*/ 4725138 w 9070966"/>
              <a:gd name="connsiteY985" fmla="*/ 3154257 h 3611152"/>
              <a:gd name="connsiteX986" fmla="*/ 4729719 w 9070966"/>
              <a:gd name="connsiteY986" fmla="*/ 3151057 h 3611152"/>
              <a:gd name="connsiteX987" fmla="*/ 4735904 w 9070966"/>
              <a:gd name="connsiteY987" fmla="*/ 3149914 h 3611152"/>
              <a:gd name="connsiteX988" fmla="*/ 4731781 w 9070966"/>
              <a:gd name="connsiteY988" fmla="*/ 3143512 h 3611152"/>
              <a:gd name="connsiteX989" fmla="*/ 4736247 w 9070966"/>
              <a:gd name="connsiteY989" fmla="*/ 3144084 h 3611152"/>
              <a:gd name="connsiteX990" fmla="*/ 4739111 w 9070966"/>
              <a:gd name="connsiteY990" fmla="*/ 3142369 h 3611152"/>
              <a:gd name="connsiteX991" fmla="*/ 4740027 w 9070966"/>
              <a:gd name="connsiteY991" fmla="*/ 3138368 h 3611152"/>
              <a:gd name="connsiteX992" fmla="*/ 4743692 w 9070966"/>
              <a:gd name="connsiteY992" fmla="*/ 3136082 h 3611152"/>
              <a:gd name="connsiteX993" fmla="*/ 4747471 w 9070966"/>
              <a:gd name="connsiteY993" fmla="*/ 3141798 h 3611152"/>
              <a:gd name="connsiteX994" fmla="*/ 4745982 w 9070966"/>
              <a:gd name="connsiteY994" fmla="*/ 3149571 h 3611152"/>
              <a:gd name="connsiteX995" fmla="*/ 4742203 w 9070966"/>
              <a:gd name="connsiteY995" fmla="*/ 3154715 h 3611152"/>
              <a:gd name="connsiteX996" fmla="*/ 4743921 w 9070966"/>
              <a:gd name="connsiteY996" fmla="*/ 3167632 h 3611152"/>
              <a:gd name="connsiteX997" fmla="*/ 4736476 w 9070966"/>
              <a:gd name="connsiteY997" fmla="*/ 3173690 h 3611152"/>
              <a:gd name="connsiteX998" fmla="*/ 4732468 w 9070966"/>
              <a:gd name="connsiteY998" fmla="*/ 3172547 h 3611152"/>
              <a:gd name="connsiteX999" fmla="*/ 4728689 w 9070966"/>
              <a:gd name="connsiteY999" fmla="*/ 3174033 h 3611152"/>
              <a:gd name="connsiteX1000" fmla="*/ 4718381 w 9070966"/>
              <a:gd name="connsiteY1000" fmla="*/ 3170604 h 3611152"/>
              <a:gd name="connsiteX1001" fmla="*/ 4704638 w 9070966"/>
              <a:gd name="connsiteY1001" fmla="*/ 3173233 h 3611152"/>
              <a:gd name="connsiteX1002" fmla="*/ 4698683 w 9070966"/>
              <a:gd name="connsiteY1002" fmla="*/ 3165803 h 3611152"/>
              <a:gd name="connsiteX1003" fmla="*/ 4691811 w 9070966"/>
              <a:gd name="connsiteY1003" fmla="*/ 3161230 h 3611152"/>
              <a:gd name="connsiteX1004" fmla="*/ 4686428 w 9070966"/>
              <a:gd name="connsiteY1004" fmla="*/ 3163516 h 3611152"/>
              <a:gd name="connsiteX1005" fmla="*/ 4684710 w 9070966"/>
              <a:gd name="connsiteY1005" fmla="*/ 3167517 h 3611152"/>
              <a:gd name="connsiteX1006" fmla="*/ 4681847 w 9070966"/>
              <a:gd name="connsiteY1006" fmla="*/ 3168089 h 3611152"/>
              <a:gd name="connsiteX1007" fmla="*/ 4672685 w 9070966"/>
              <a:gd name="connsiteY1007" fmla="*/ 3165231 h 3611152"/>
              <a:gd name="connsiteX1008" fmla="*/ 4665584 w 9070966"/>
              <a:gd name="connsiteY1008" fmla="*/ 3165803 h 3611152"/>
              <a:gd name="connsiteX1009" fmla="*/ 4663638 w 9070966"/>
              <a:gd name="connsiteY1009" fmla="*/ 3163745 h 3611152"/>
              <a:gd name="connsiteX1010" fmla="*/ 4659286 w 9070966"/>
              <a:gd name="connsiteY1010" fmla="*/ 3166031 h 3611152"/>
              <a:gd name="connsiteX1011" fmla="*/ 4656995 w 9070966"/>
              <a:gd name="connsiteY1011" fmla="*/ 3170375 h 3611152"/>
              <a:gd name="connsiteX1012" fmla="*/ 4650925 w 9070966"/>
              <a:gd name="connsiteY1012" fmla="*/ 3173233 h 3611152"/>
              <a:gd name="connsiteX1013" fmla="*/ 4652070 w 9070966"/>
              <a:gd name="connsiteY1013" fmla="*/ 3174719 h 3611152"/>
              <a:gd name="connsiteX1014" fmla="*/ 4658026 w 9070966"/>
              <a:gd name="connsiteY1014" fmla="*/ 3177348 h 3611152"/>
              <a:gd name="connsiteX1015" fmla="*/ 4689521 w 9070966"/>
              <a:gd name="connsiteY1015" fmla="*/ 3177119 h 3611152"/>
              <a:gd name="connsiteX1016" fmla="*/ 4698683 w 9070966"/>
              <a:gd name="connsiteY1016" fmla="*/ 3182263 h 3611152"/>
              <a:gd name="connsiteX1017" fmla="*/ 4700630 w 9070966"/>
              <a:gd name="connsiteY1017" fmla="*/ 3187407 h 3611152"/>
              <a:gd name="connsiteX1018" fmla="*/ 4696048 w 9070966"/>
              <a:gd name="connsiteY1018" fmla="*/ 3191179 h 3611152"/>
              <a:gd name="connsiteX1019" fmla="*/ 4680358 w 9070966"/>
              <a:gd name="connsiteY1019" fmla="*/ 3193237 h 3611152"/>
              <a:gd name="connsiteX1020" fmla="*/ 4674976 w 9070966"/>
              <a:gd name="connsiteY1020" fmla="*/ 3191751 h 3611152"/>
              <a:gd name="connsiteX1021" fmla="*/ 4666157 w 9070966"/>
              <a:gd name="connsiteY1021" fmla="*/ 3186035 h 3611152"/>
              <a:gd name="connsiteX1022" fmla="*/ 4656422 w 9070966"/>
              <a:gd name="connsiteY1022" fmla="*/ 3183749 h 3611152"/>
              <a:gd name="connsiteX1023" fmla="*/ 4642450 w 9070966"/>
              <a:gd name="connsiteY1023" fmla="*/ 3186378 h 3611152"/>
              <a:gd name="connsiteX1024" fmla="*/ 4617025 w 9070966"/>
              <a:gd name="connsiteY1024" fmla="*/ 3198152 h 3611152"/>
              <a:gd name="connsiteX1025" fmla="*/ 4604771 w 9070966"/>
              <a:gd name="connsiteY1025" fmla="*/ 3201010 h 3611152"/>
              <a:gd name="connsiteX1026" fmla="*/ 4590455 w 9070966"/>
              <a:gd name="connsiteY1026" fmla="*/ 3195523 h 3611152"/>
              <a:gd name="connsiteX1027" fmla="*/ 4586676 w 9070966"/>
              <a:gd name="connsiteY1027" fmla="*/ 3187179 h 3611152"/>
              <a:gd name="connsiteX1028" fmla="*/ 4587935 w 9070966"/>
              <a:gd name="connsiteY1028" fmla="*/ 3179863 h 3611152"/>
              <a:gd name="connsiteX1029" fmla="*/ 4595380 w 9070966"/>
              <a:gd name="connsiteY1029" fmla="*/ 3170718 h 3611152"/>
              <a:gd name="connsiteX1030" fmla="*/ 4596296 w 9070966"/>
              <a:gd name="connsiteY1030" fmla="*/ 3166717 h 3611152"/>
              <a:gd name="connsiteX1031" fmla="*/ 4594578 w 9070966"/>
              <a:gd name="connsiteY1031" fmla="*/ 3163516 h 3611152"/>
              <a:gd name="connsiteX1032" fmla="*/ 4597441 w 9070966"/>
              <a:gd name="connsiteY1032" fmla="*/ 3158601 h 3611152"/>
              <a:gd name="connsiteX1033" fmla="*/ 4595494 w 9070966"/>
              <a:gd name="connsiteY1033" fmla="*/ 3153114 h 3611152"/>
              <a:gd name="connsiteX1034" fmla="*/ 4592287 w 9070966"/>
              <a:gd name="connsiteY1034" fmla="*/ 3148542 h 3611152"/>
              <a:gd name="connsiteX1035" fmla="*/ 4590570 w 9070966"/>
              <a:gd name="connsiteY1035" fmla="*/ 3148542 h 3611152"/>
              <a:gd name="connsiteX1036" fmla="*/ 4589424 w 9070966"/>
              <a:gd name="connsiteY1036" fmla="*/ 3150599 h 3611152"/>
              <a:gd name="connsiteX1037" fmla="*/ 4590226 w 9070966"/>
              <a:gd name="connsiteY1037" fmla="*/ 3156887 h 3611152"/>
              <a:gd name="connsiteX1038" fmla="*/ 4591944 w 9070966"/>
              <a:gd name="connsiteY1038" fmla="*/ 3158030 h 3611152"/>
              <a:gd name="connsiteX1039" fmla="*/ 4590455 w 9070966"/>
              <a:gd name="connsiteY1039" fmla="*/ 3161230 h 3611152"/>
              <a:gd name="connsiteX1040" fmla="*/ 4587019 w 9070966"/>
              <a:gd name="connsiteY1040" fmla="*/ 3163516 h 3611152"/>
              <a:gd name="connsiteX1041" fmla="*/ 4582209 w 9070966"/>
              <a:gd name="connsiteY1041" fmla="*/ 3162030 h 3611152"/>
              <a:gd name="connsiteX1042" fmla="*/ 4577857 w 9070966"/>
              <a:gd name="connsiteY1042" fmla="*/ 3168660 h 3611152"/>
              <a:gd name="connsiteX1043" fmla="*/ 4570413 w 9070966"/>
              <a:gd name="connsiteY1043" fmla="*/ 3172090 h 3611152"/>
              <a:gd name="connsiteX1044" fmla="*/ 4568924 w 9070966"/>
              <a:gd name="connsiteY1044" fmla="*/ 3178148 h 3611152"/>
              <a:gd name="connsiteX1045" fmla="*/ 4563541 w 9070966"/>
              <a:gd name="connsiteY1045" fmla="*/ 3179406 h 3611152"/>
              <a:gd name="connsiteX1046" fmla="*/ 4547851 w 9070966"/>
              <a:gd name="connsiteY1046" fmla="*/ 3195180 h 3611152"/>
              <a:gd name="connsiteX1047" fmla="*/ 4537315 w 9070966"/>
              <a:gd name="connsiteY1047" fmla="*/ 3199524 h 3611152"/>
              <a:gd name="connsiteX1048" fmla="*/ 4527923 w 9070966"/>
              <a:gd name="connsiteY1048" fmla="*/ 3192666 h 3611152"/>
              <a:gd name="connsiteX1049" fmla="*/ 4524488 w 9070966"/>
              <a:gd name="connsiteY1049" fmla="*/ 3192666 h 3611152"/>
              <a:gd name="connsiteX1050" fmla="*/ 4521395 w 9070966"/>
              <a:gd name="connsiteY1050" fmla="*/ 3195294 h 3611152"/>
              <a:gd name="connsiteX1051" fmla="*/ 4513035 w 9070966"/>
              <a:gd name="connsiteY1051" fmla="*/ 3195866 h 3611152"/>
              <a:gd name="connsiteX1052" fmla="*/ 4509370 w 9070966"/>
              <a:gd name="connsiteY1052" fmla="*/ 3202725 h 3611152"/>
              <a:gd name="connsiteX1053" fmla="*/ 4503644 w 9070966"/>
              <a:gd name="connsiteY1053" fmla="*/ 3205583 h 3611152"/>
              <a:gd name="connsiteX1054" fmla="*/ 4499635 w 9070966"/>
              <a:gd name="connsiteY1054" fmla="*/ 3205583 h 3611152"/>
              <a:gd name="connsiteX1055" fmla="*/ 4487381 w 9070966"/>
              <a:gd name="connsiteY1055" fmla="*/ 3212784 h 3611152"/>
              <a:gd name="connsiteX1056" fmla="*/ 4480280 w 9070966"/>
              <a:gd name="connsiteY1056" fmla="*/ 3210155 h 3611152"/>
              <a:gd name="connsiteX1057" fmla="*/ 4478219 w 9070966"/>
              <a:gd name="connsiteY1057" fmla="*/ 3207869 h 3611152"/>
              <a:gd name="connsiteX1058" fmla="*/ 4478219 w 9070966"/>
              <a:gd name="connsiteY1058" fmla="*/ 3204439 h 3611152"/>
              <a:gd name="connsiteX1059" fmla="*/ 4470775 w 9070966"/>
              <a:gd name="connsiteY1059" fmla="*/ 3206725 h 3611152"/>
              <a:gd name="connsiteX1060" fmla="*/ 4469057 w 9070966"/>
              <a:gd name="connsiteY1060" fmla="*/ 3209926 h 3611152"/>
              <a:gd name="connsiteX1061" fmla="*/ 4463101 w 9070966"/>
              <a:gd name="connsiteY1061" fmla="*/ 3210269 h 3611152"/>
              <a:gd name="connsiteX1062" fmla="*/ 4459666 w 9070966"/>
              <a:gd name="connsiteY1062" fmla="*/ 3207411 h 3611152"/>
              <a:gd name="connsiteX1063" fmla="*/ 4456230 w 9070966"/>
              <a:gd name="connsiteY1063" fmla="*/ 3207411 h 3611152"/>
              <a:gd name="connsiteX1064" fmla="*/ 4450847 w 9070966"/>
              <a:gd name="connsiteY1064" fmla="*/ 3208897 h 3611152"/>
              <a:gd name="connsiteX1065" fmla="*/ 4423361 w 9070966"/>
              <a:gd name="connsiteY1065" fmla="*/ 3224444 h 3611152"/>
              <a:gd name="connsiteX1066" fmla="*/ 4396218 w 9070966"/>
              <a:gd name="connsiteY1066" fmla="*/ 3233588 h 3611152"/>
              <a:gd name="connsiteX1067" fmla="*/ 4381330 w 9070966"/>
              <a:gd name="connsiteY1067" fmla="*/ 3234503 h 3611152"/>
              <a:gd name="connsiteX1068" fmla="*/ 4362432 w 9070966"/>
              <a:gd name="connsiteY1068" fmla="*/ 3228216 h 3611152"/>
              <a:gd name="connsiteX1069" fmla="*/ 4350980 w 9070966"/>
              <a:gd name="connsiteY1069" fmla="*/ 3228787 h 3611152"/>
              <a:gd name="connsiteX1070" fmla="*/ 4339871 w 9070966"/>
              <a:gd name="connsiteY1070" fmla="*/ 3240332 h 3611152"/>
              <a:gd name="connsiteX1071" fmla="*/ 4320745 w 9070966"/>
              <a:gd name="connsiteY1071" fmla="*/ 3244905 h 3611152"/>
              <a:gd name="connsiteX1072" fmla="*/ 4309292 w 9070966"/>
              <a:gd name="connsiteY1072" fmla="*/ 3240904 h 3611152"/>
              <a:gd name="connsiteX1073" fmla="*/ 4305627 w 9070966"/>
              <a:gd name="connsiteY1073" fmla="*/ 3236331 h 3611152"/>
              <a:gd name="connsiteX1074" fmla="*/ 4298183 w 9070966"/>
              <a:gd name="connsiteY1074" fmla="*/ 3234846 h 3611152"/>
              <a:gd name="connsiteX1075" fmla="*/ 4293946 w 9070966"/>
              <a:gd name="connsiteY1075" fmla="*/ 3237703 h 3611152"/>
              <a:gd name="connsiteX1076" fmla="*/ 4271956 w 9070966"/>
              <a:gd name="connsiteY1076" fmla="*/ 3229359 h 3611152"/>
              <a:gd name="connsiteX1077" fmla="*/ 4262909 w 9070966"/>
              <a:gd name="connsiteY1077" fmla="*/ 3223872 h 3611152"/>
              <a:gd name="connsiteX1078" fmla="*/ 4259473 w 9070966"/>
              <a:gd name="connsiteY1078" fmla="*/ 3218156 h 3611152"/>
              <a:gd name="connsiteX1079" fmla="*/ 4262107 w 9070966"/>
              <a:gd name="connsiteY1079" fmla="*/ 3214727 h 3611152"/>
              <a:gd name="connsiteX1080" fmla="*/ 4262680 w 9070966"/>
              <a:gd name="connsiteY1080" fmla="*/ 3210383 h 3611152"/>
              <a:gd name="connsiteX1081" fmla="*/ 4261191 w 9070966"/>
              <a:gd name="connsiteY1081" fmla="*/ 3207754 h 3611152"/>
              <a:gd name="connsiteX1082" fmla="*/ 4263138 w 9070966"/>
              <a:gd name="connsiteY1082" fmla="*/ 3198038 h 3611152"/>
              <a:gd name="connsiteX1083" fmla="*/ 4266917 w 9070966"/>
              <a:gd name="connsiteY1083" fmla="*/ 3197466 h 3611152"/>
              <a:gd name="connsiteX1084" fmla="*/ 4269437 w 9070966"/>
              <a:gd name="connsiteY1084" fmla="*/ 3194837 h 3611152"/>
              <a:gd name="connsiteX1085" fmla="*/ 4268521 w 9070966"/>
              <a:gd name="connsiteY1085" fmla="*/ 3190265 h 3611152"/>
              <a:gd name="connsiteX1086" fmla="*/ 4277339 w 9070966"/>
              <a:gd name="connsiteY1086" fmla="*/ 3188550 h 3611152"/>
              <a:gd name="connsiteX1087" fmla="*/ 4275621 w 9070966"/>
              <a:gd name="connsiteY1087" fmla="*/ 3182263 h 3611152"/>
              <a:gd name="connsiteX1088" fmla="*/ 4268177 w 9070966"/>
              <a:gd name="connsiteY1088" fmla="*/ 3171061 h 3611152"/>
              <a:gd name="connsiteX1089" fmla="*/ 4271269 w 9070966"/>
              <a:gd name="connsiteY1089" fmla="*/ 3168432 h 3611152"/>
              <a:gd name="connsiteX1090" fmla="*/ 4266459 w 9070966"/>
              <a:gd name="connsiteY1090" fmla="*/ 3157001 h 3611152"/>
              <a:gd name="connsiteX1091" fmla="*/ 4274132 w 9070966"/>
              <a:gd name="connsiteY1091" fmla="*/ 3140883 h 3611152"/>
              <a:gd name="connsiteX1092" fmla="*/ 4279515 w 9070966"/>
              <a:gd name="connsiteY1092" fmla="*/ 3139397 h 3611152"/>
              <a:gd name="connsiteX1093" fmla="*/ 4280661 w 9070966"/>
              <a:gd name="connsiteY1093" fmla="*/ 3137111 h 3611152"/>
              <a:gd name="connsiteX1094" fmla="*/ 4278141 w 9070966"/>
              <a:gd name="connsiteY1094" fmla="*/ 3127623 h 3611152"/>
              <a:gd name="connsiteX1095" fmla="*/ 4283524 w 9070966"/>
              <a:gd name="connsiteY1095" fmla="*/ 3131395 h 3611152"/>
              <a:gd name="connsiteX1096" fmla="*/ 4301619 w 9070966"/>
              <a:gd name="connsiteY1096" fmla="*/ 3128538 h 3611152"/>
              <a:gd name="connsiteX1097" fmla="*/ 4328189 w 9070966"/>
              <a:gd name="connsiteY1097" fmla="*/ 3110477 h 3611152"/>
              <a:gd name="connsiteX1098" fmla="*/ 4335862 w 9070966"/>
              <a:gd name="connsiteY1098" fmla="*/ 3100418 h 3611152"/>
              <a:gd name="connsiteX1099" fmla="*/ 4341589 w 9070966"/>
              <a:gd name="connsiteY1099" fmla="*/ 3098703 h 3611152"/>
              <a:gd name="connsiteX1100" fmla="*/ 4345024 w 9070966"/>
              <a:gd name="connsiteY1100" fmla="*/ 3098703 h 3611152"/>
              <a:gd name="connsiteX1101" fmla="*/ 4356134 w 9070966"/>
              <a:gd name="connsiteY1101" fmla="*/ 3105562 h 3611152"/>
              <a:gd name="connsiteX1102" fmla="*/ 4358768 w 9070966"/>
              <a:gd name="connsiteY1102" fmla="*/ 3104990 h 3611152"/>
              <a:gd name="connsiteX1103" fmla="*/ 4392553 w 9070966"/>
              <a:gd name="connsiteY1103" fmla="*/ 3118707 h 3611152"/>
              <a:gd name="connsiteX1104" fmla="*/ 4394844 w 9070966"/>
              <a:gd name="connsiteY1104" fmla="*/ 3113220 h 3611152"/>
              <a:gd name="connsiteX1105" fmla="*/ 4399997 w 9070966"/>
              <a:gd name="connsiteY1105" fmla="*/ 3108648 h 3611152"/>
              <a:gd name="connsiteX1106" fmla="*/ 4407098 w 9070966"/>
              <a:gd name="connsiteY1106" fmla="*/ 3106019 h 3611152"/>
              <a:gd name="connsiteX1107" fmla="*/ 4412252 w 9070966"/>
              <a:gd name="connsiteY1107" fmla="*/ 3107733 h 3611152"/>
              <a:gd name="connsiteX1108" fmla="*/ 4425651 w 9070966"/>
              <a:gd name="connsiteY1108" fmla="*/ 3106248 h 3611152"/>
              <a:gd name="connsiteX1109" fmla="*/ 4428514 w 9070966"/>
              <a:gd name="connsiteY1109" fmla="*/ 3109448 h 3611152"/>
              <a:gd name="connsiteX1110" fmla="*/ 4433095 w 9070966"/>
              <a:gd name="connsiteY1110" fmla="*/ 3109677 h 3611152"/>
              <a:gd name="connsiteX1111" fmla="*/ 4438478 w 9070966"/>
              <a:gd name="connsiteY1111" fmla="*/ 3115164 h 3611152"/>
              <a:gd name="connsiteX1112" fmla="*/ 4445579 w 9070966"/>
              <a:gd name="connsiteY1112" fmla="*/ 3114592 h 3611152"/>
              <a:gd name="connsiteX1113" fmla="*/ 4449244 w 9070966"/>
              <a:gd name="connsiteY1113" fmla="*/ 3125451 h 3611152"/>
              <a:gd name="connsiteX1114" fmla="*/ 4447526 w 9070966"/>
              <a:gd name="connsiteY1114" fmla="*/ 3128309 h 3611152"/>
              <a:gd name="connsiteX1115" fmla="*/ 4440425 w 9070966"/>
              <a:gd name="connsiteY1115" fmla="*/ 3130367 h 3611152"/>
              <a:gd name="connsiteX1116" fmla="*/ 4439509 w 9070966"/>
              <a:gd name="connsiteY1116" fmla="*/ 3132424 h 3611152"/>
              <a:gd name="connsiteX1117" fmla="*/ 4441570 w 9070966"/>
              <a:gd name="connsiteY1117" fmla="*/ 3135282 h 3611152"/>
              <a:gd name="connsiteX1118" fmla="*/ 4446953 w 9070966"/>
              <a:gd name="connsiteY1118" fmla="*/ 3137911 h 3611152"/>
              <a:gd name="connsiteX1119" fmla="*/ 4457261 w 9070966"/>
              <a:gd name="connsiteY1119" fmla="*/ 3136997 h 3611152"/>
              <a:gd name="connsiteX1120" fmla="*/ 4453596 w 9070966"/>
              <a:gd name="connsiteY1120" fmla="*/ 3122136 h 3611152"/>
              <a:gd name="connsiteX1121" fmla="*/ 4458177 w 9070966"/>
              <a:gd name="connsiteY1121" fmla="*/ 3120650 h 3611152"/>
              <a:gd name="connsiteX1122" fmla="*/ 4462414 w 9070966"/>
              <a:gd name="connsiteY1122" fmla="*/ 3131510 h 3611152"/>
              <a:gd name="connsiteX1123" fmla="*/ 4468713 w 9070966"/>
              <a:gd name="connsiteY1123" fmla="*/ 3131738 h 3611152"/>
              <a:gd name="connsiteX1124" fmla="*/ 4469286 w 9070966"/>
              <a:gd name="connsiteY1124" fmla="*/ 3136882 h 3611152"/>
              <a:gd name="connsiteX1125" fmla="*/ 4460124 w 9070966"/>
              <a:gd name="connsiteY1125" fmla="*/ 3137797 h 3611152"/>
              <a:gd name="connsiteX1126" fmla="*/ 4463788 w 9070966"/>
              <a:gd name="connsiteY1126" fmla="*/ 3142141 h 3611152"/>
              <a:gd name="connsiteX1127" fmla="*/ 4462643 w 9070966"/>
              <a:gd name="connsiteY1127" fmla="*/ 3148999 h 3611152"/>
              <a:gd name="connsiteX1128" fmla="*/ 4466308 w 9070966"/>
              <a:gd name="connsiteY1128" fmla="*/ 3162831 h 3611152"/>
              <a:gd name="connsiteX1129" fmla="*/ 4469744 w 9070966"/>
              <a:gd name="connsiteY1129" fmla="*/ 3167975 h 3611152"/>
              <a:gd name="connsiteX1130" fmla="*/ 4486923 w 9070966"/>
              <a:gd name="connsiteY1130" fmla="*/ 3164545 h 3611152"/>
              <a:gd name="connsiteX1131" fmla="*/ 4501811 w 9070966"/>
              <a:gd name="connsiteY1131" fmla="*/ 3170832 h 3611152"/>
              <a:gd name="connsiteX1132" fmla="*/ 4505820 w 9070966"/>
              <a:gd name="connsiteY1132" fmla="*/ 3170832 h 3611152"/>
              <a:gd name="connsiteX1133" fmla="*/ 4522655 w 9070966"/>
              <a:gd name="connsiteY1133" fmla="*/ 3157001 h 3611152"/>
              <a:gd name="connsiteX1134" fmla="*/ 4538345 w 9070966"/>
              <a:gd name="connsiteY1134" fmla="*/ 3153572 h 3611152"/>
              <a:gd name="connsiteX1135" fmla="*/ 4546019 w 9070966"/>
              <a:gd name="connsiteY1135" fmla="*/ 3154486 h 3611152"/>
              <a:gd name="connsiteX1136" fmla="*/ 4550256 w 9070966"/>
              <a:gd name="connsiteY1136" fmla="*/ 3158487 h 3611152"/>
              <a:gd name="connsiteX1137" fmla="*/ 4568237 w 9070966"/>
              <a:gd name="connsiteY1137" fmla="*/ 3151286 h 3611152"/>
              <a:gd name="connsiteX1138" fmla="*/ 4565946 w 9070966"/>
              <a:gd name="connsiteY1138" fmla="*/ 3142712 h 3611152"/>
              <a:gd name="connsiteX1139" fmla="*/ 4561594 w 9070966"/>
              <a:gd name="connsiteY1139" fmla="*/ 3141569 h 3611152"/>
              <a:gd name="connsiteX1140" fmla="*/ 4560105 w 9070966"/>
              <a:gd name="connsiteY1140" fmla="*/ 3137568 h 3611152"/>
              <a:gd name="connsiteX1141" fmla="*/ 4553577 w 9070966"/>
              <a:gd name="connsiteY1141" fmla="*/ 3135854 h 3611152"/>
              <a:gd name="connsiteX1142" fmla="*/ 4551859 w 9070966"/>
              <a:gd name="connsiteY1142" fmla="*/ 3138711 h 3611152"/>
              <a:gd name="connsiteX1143" fmla="*/ 4547851 w 9070966"/>
              <a:gd name="connsiteY1143" fmla="*/ 3132081 h 3611152"/>
              <a:gd name="connsiteX1144" fmla="*/ 4540750 w 9070966"/>
              <a:gd name="connsiteY1144" fmla="*/ 3127737 h 3611152"/>
              <a:gd name="connsiteX1145" fmla="*/ 4537315 w 9070966"/>
              <a:gd name="connsiteY1145" fmla="*/ 3122022 h 3611152"/>
              <a:gd name="connsiteX1146" fmla="*/ 4533077 w 9070966"/>
              <a:gd name="connsiteY1146" fmla="*/ 3123165 h 3611152"/>
              <a:gd name="connsiteX1147" fmla="*/ 4527351 w 9070966"/>
              <a:gd name="connsiteY1147" fmla="*/ 3114821 h 3611152"/>
              <a:gd name="connsiteX1148" fmla="*/ 4508225 w 9070966"/>
              <a:gd name="connsiteY1148" fmla="*/ 3117107 h 3611152"/>
              <a:gd name="connsiteX1149" fmla="*/ 4474783 w 9070966"/>
              <a:gd name="connsiteY1149" fmla="*/ 3095845 h 3611152"/>
              <a:gd name="connsiteX1150" fmla="*/ 4465621 w 9070966"/>
              <a:gd name="connsiteY1150" fmla="*/ 3084071 h 3611152"/>
              <a:gd name="connsiteX1151" fmla="*/ 4455085 w 9070966"/>
              <a:gd name="connsiteY1151" fmla="*/ 3074584 h 3611152"/>
              <a:gd name="connsiteX1152" fmla="*/ 4453138 w 9070966"/>
              <a:gd name="connsiteY1152" fmla="*/ 3070583 h 3611152"/>
              <a:gd name="connsiteX1153" fmla="*/ 4456803 w 9070966"/>
              <a:gd name="connsiteY1153" fmla="*/ 3059152 h 3611152"/>
              <a:gd name="connsiteX1154" fmla="*/ 4469973 w 9070966"/>
              <a:gd name="connsiteY1154" fmla="*/ 3049664 h 3611152"/>
              <a:gd name="connsiteX1155" fmla="*/ 4477990 w 9070966"/>
              <a:gd name="connsiteY1155" fmla="*/ 3050236 h 3611152"/>
              <a:gd name="connsiteX1156" fmla="*/ 5476318 w 9070966"/>
              <a:gd name="connsiteY1156" fmla="*/ 3038233 h 3611152"/>
              <a:gd name="connsiteX1157" fmla="*/ 5488687 w 9070966"/>
              <a:gd name="connsiteY1157" fmla="*/ 3045892 h 3611152"/>
              <a:gd name="connsiteX1158" fmla="*/ 5497621 w 9070966"/>
              <a:gd name="connsiteY1158" fmla="*/ 3051721 h 3611152"/>
              <a:gd name="connsiteX1159" fmla="*/ 5497964 w 9070966"/>
              <a:gd name="connsiteY1159" fmla="*/ 3056751 h 3611152"/>
              <a:gd name="connsiteX1160" fmla="*/ 5495673 w 9070966"/>
              <a:gd name="connsiteY1160" fmla="*/ 3063152 h 3611152"/>
              <a:gd name="connsiteX1161" fmla="*/ 5498880 w 9070966"/>
              <a:gd name="connsiteY1161" fmla="*/ 3066925 h 3611152"/>
              <a:gd name="connsiteX1162" fmla="*/ 5499453 w 9070966"/>
              <a:gd name="connsiteY1162" fmla="*/ 3073783 h 3611152"/>
              <a:gd name="connsiteX1163" fmla="*/ 5507241 w 9070966"/>
              <a:gd name="connsiteY1163" fmla="*/ 3081670 h 3611152"/>
              <a:gd name="connsiteX1164" fmla="*/ 5507470 w 9070966"/>
              <a:gd name="connsiteY1164" fmla="*/ 3086357 h 3611152"/>
              <a:gd name="connsiteX1165" fmla="*/ 5499338 w 9070966"/>
              <a:gd name="connsiteY1165" fmla="*/ 3094131 h 3611152"/>
              <a:gd name="connsiteX1166" fmla="*/ 5496017 w 9070966"/>
              <a:gd name="connsiteY1166" fmla="*/ 3094702 h 3611152"/>
              <a:gd name="connsiteX1167" fmla="*/ 5488344 w 9070966"/>
              <a:gd name="connsiteY1167" fmla="*/ 3090358 h 3611152"/>
              <a:gd name="connsiteX1168" fmla="*/ 5485939 w 9070966"/>
              <a:gd name="connsiteY1168" fmla="*/ 3091158 h 3611152"/>
              <a:gd name="connsiteX1169" fmla="*/ 5479296 w 9070966"/>
              <a:gd name="connsiteY1169" fmla="*/ 3100875 h 3611152"/>
              <a:gd name="connsiteX1170" fmla="*/ 5481930 w 9070966"/>
              <a:gd name="connsiteY1170" fmla="*/ 3107390 h 3611152"/>
              <a:gd name="connsiteX1171" fmla="*/ 5480556 w 9070966"/>
              <a:gd name="connsiteY1171" fmla="*/ 3114249 h 3611152"/>
              <a:gd name="connsiteX1172" fmla="*/ 5475288 w 9070966"/>
              <a:gd name="connsiteY1172" fmla="*/ 3115049 h 3611152"/>
              <a:gd name="connsiteX1173" fmla="*/ 5469332 w 9070966"/>
              <a:gd name="connsiteY1173" fmla="*/ 3110934 h 3611152"/>
              <a:gd name="connsiteX1174" fmla="*/ 5462232 w 9070966"/>
              <a:gd name="connsiteY1174" fmla="*/ 3108991 h 3611152"/>
              <a:gd name="connsiteX1175" fmla="*/ 5460399 w 9070966"/>
              <a:gd name="connsiteY1175" fmla="*/ 3110705 h 3611152"/>
              <a:gd name="connsiteX1176" fmla="*/ 5461659 w 9070966"/>
              <a:gd name="connsiteY1176" fmla="*/ 3120650 h 3611152"/>
              <a:gd name="connsiteX1177" fmla="*/ 5471737 w 9070966"/>
              <a:gd name="connsiteY1177" fmla="*/ 3131281 h 3611152"/>
              <a:gd name="connsiteX1178" fmla="*/ 5472310 w 9070966"/>
              <a:gd name="connsiteY1178" fmla="*/ 3138139 h 3611152"/>
              <a:gd name="connsiteX1179" fmla="*/ 5469905 w 9070966"/>
              <a:gd name="connsiteY1179" fmla="*/ 3142369 h 3611152"/>
              <a:gd name="connsiteX1180" fmla="*/ 5459827 w 9070966"/>
              <a:gd name="connsiteY1180" fmla="*/ 3146256 h 3611152"/>
              <a:gd name="connsiteX1181" fmla="*/ 5450206 w 9070966"/>
              <a:gd name="connsiteY1181" fmla="*/ 3146141 h 3611152"/>
              <a:gd name="connsiteX1182" fmla="*/ 5448947 w 9070966"/>
              <a:gd name="connsiteY1182" fmla="*/ 3150828 h 3611152"/>
              <a:gd name="connsiteX1183" fmla="*/ 5446541 w 9070966"/>
              <a:gd name="connsiteY1183" fmla="*/ 3148999 h 3611152"/>
              <a:gd name="connsiteX1184" fmla="*/ 5437036 w 9070966"/>
              <a:gd name="connsiteY1184" fmla="*/ 3148999 h 3611152"/>
              <a:gd name="connsiteX1185" fmla="*/ 5427416 w 9070966"/>
              <a:gd name="connsiteY1185" fmla="*/ 3154943 h 3611152"/>
              <a:gd name="connsiteX1186" fmla="*/ 5424323 w 9070966"/>
              <a:gd name="connsiteY1186" fmla="*/ 3154029 h 3611152"/>
              <a:gd name="connsiteX1187" fmla="*/ 5421575 w 9070966"/>
              <a:gd name="connsiteY1187" fmla="*/ 3156315 h 3611152"/>
              <a:gd name="connsiteX1188" fmla="*/ 5416077 w 9070966"/>
              <a:gd name="connsiteY1188" fmla="*/ 3157115 h 3611152"/>
              <a:gd name="connsiteX1189" fmla="*/ 5409435 w 9070966"/>
              <a:gd name="connsiteY1189" fmla="*/ 3165574 h 3611152"/>
              <a:gd name="connsiteX1190" fmla="*/ 5386873 w 9070966"/>
              <a:gd name="connsiteY1190" fmla="*/ 3173004 h 3611152"/>
              <a:gd name="connsiteX1191" fmla="*/ 5378169 w 9070966"/>
              <a:gd name="connsiteY1191" fmla="*/ 3173918 h 3611152"/>
              <a:gd name="connsiteX1192" fmla="*/ 5372099 w 9070966"/>
              <a:gd name="connsiteY1192" fmla="*/ 3171632 h 3611152"/>
              <a:gd name="connsiteX1193" fmla="*/ 5359730 w 9070966"/>
              <a:gd name="connsiteY1193" fmla="*/ 3174604 h 3611152"/>
              <a:gd name="connsiteX1194" fmla="*/ 5351599 w 9070966"/>
              <a:gd name="connsiteY1194" fmla="*/ 3171975 h 3611152"/>
              <a:gd name="connsiteX1195" fmla="*/ 5343697 w 9070966"/>
              <a:gd name="connsiteY1195" fmla="*/ 3173347 h 3611152"/>
              <a:gd name="connsiteX1196" fmla="*/ 5339688 w 9070966"/>
              <a:gd name="connsiteY1196" fmla="*/ 3169689 h 3611152"/>
              <a:gd name="connsiteX1197" fmla="*/ 5327663 w 9070966"/>
              <a:gd name="connsiteY1197" fmla="*/ 3170146 h 3611152"/>
              <a:gd name="connsiteX1198" fmla="*/ 5322624 w 9070966"/>
              <a:gd name="connsiteY1198" fmla="*/ 3171632 h 3611152"/>
              <a:gd name="connsiteX1199" fmla="*/ 5319188 w 9070966"/>
              <a:gd name="connsiteY1199" fmla="*/ 3176548 h 3611152"/>
              <a:gd name="connsiteX1200" fmla="*/ 5316668 w 9070966"/>
              <a:gd name="connsiteY1200" fmla="*/ 3177005 h 3611152"/>
              <a:gd name="connsiteX1201" fmla="*/ 5310942 w 9070966"/>
              <a:gd name="connsiteY1201" fmla="*/ 3182720 h 3611152"/>
              <a:gd name="connsiteX1202" fmla="*/ 5289297 w 9070966"/>
              <a:gd name="connsiteY1202" fmla="*/ 3190379 h 3611152"/>
              <a:gd name="connsiteX1203" fmla="*/ 5278302 w 9070966"/>
              <a:gd name="connsiteY1203" fmla="*/ 3190607 h 3611152"/>
              <a:gd name="connsiteX1204" fmla="*/ 5275782 w 9070966"/>
              <a:gd name="connsiteY1204" fmla="*/ 3194037 h 3611152"/>
              <a:gd name="connsiteX1205" fmla="*/ 5262154 w 9070966"/>
              <a:gd name="connsiteY1205" fmla="*/ 3199524 h 3611152"/>
              <a:gd name="connsiteX1206" fmla="*/ 5252190 w 9070966"/>
              <a:gd name="connsiteY1206" fmla="*/ 3198724 h 3611152"/>
              <a:gd name="connsiteX1207" fmla="*/ 5246234 w 9070966"/>
              <a:gd name="connsiteY1207" fmla="*/ 3194037 h 3611152"/>
              <a:gd name="connsiteX1208" fmla="*/ 5240279 w 9070966"/>
              <a:gd name="connsiteY1208" fmla="*/ 3193237 h 3611152"/>
              <a:gd name="connsiteX1209" fmla="*/ 5238103 w 9070966"/>
              <a:gd name="connsiteY1209" fmla="*/ 3194837 h 3611152"/>
              <a:gd name="connsiteX1210" fmla="*/ 5238790 w 9070966"/>
              <a:gd name="connsiteY1210" fmla="*/ 3199981 h 3611152"/>
              <a:gd name="connsiteX1211" fmla="*/ 5237072 w 9070966"/>
              <a:gd name="connsiteY1211" fmla="*/ 3203982 h 3611152"/>
              <a:gd name="connsiteX1212" fmla="*/ 5234209 w 9070966"/>
              <a:gd name="connsiteY1212" fmla="*/ 3204782 h 3611152"/>
              <a:gd name="connsiteX1213" fmla="*/ 5230659 w 9070966"/>
              <a:gd name="connsiteY1213" fmla="*/ 3203182 h 3611152"/>
              <a:gd name="connsiteX1214" fmla="*/ 5234324 w 9070966"/>
              <a:gd name="connsiteY1214" fmla="*/ 3191408 h 3611152"/>
              <a:gd name="connsiteX1215" fmla="*/ 5227452 w 9070966"/>
              <a:gd name="connsiteY1215" fmla="*/ 3188664 h 3611152"/>
              <a:gd name="connsiteX1216" fmla="*/ 5221840 w 9070966"/>
              <a:gd name="connsiteY1216" fmla="*/ 3184092 h 3611152"/>
              <a:gd name="connsiteX1217" fmla="*/ 5213365 w 9070966"/>
              <a:gd name="connsiteY1217" fmla="*/ 3185807 h 3611152"/>
              <a:gd name="connsiteX1218" fmla="*/ 5184505 w 9070966"/>
              <a:gd name="connsiteY1218" fmla="*/ 3182149 h 3611152"/>
              <a:gd name="connsiteX1219" fmla="*/ 5181756 w 9070966"/>
              <a:gd name="connsiteY1219" fmla="*/ 3182606 h 3611152"/>
              <a:gd name="connsiteX1220" fmla="*/ 5179809 w 9070966"/>
              <a:gd name="connsiteY1220" fmla="*/ 3189465 h 3611152"/>
              <a:gd name="connsiteX1221" fmla="*/ 5180496 w 9070966"/>
              <a:gd name="connsiteY1221" fmla="*/ 3199181 h 3611152"/>
              <a:gd name="connsiteX1222" fmla="*/ 5175571 w 9070966"/>
              <a:gd name="connsiteY1222" fmla="*/ 3203982 h 3611152"/>
              <a:gd name="connsiteX1223" fmla="*/ 5169044 w 9070966"/>
              <a:gd name="connsiteY1223" fmla="*/ 3205925 h 3611152"/>
              <a:gd name="connsiteX1224" fmla="*/ 5160912 w 9070966"/>
              <a:gd name="connsiteY1224" fmla="*/ 3201467 h 3611152"/>
              <a:gd name="connsiteX1225" fmla="*/ 5145336 w 9070966"/>
              <a:gd name="connsiteY1225" fmla="*/ 3203067 h 3611152"/>
              <a:gd name="connsiteX1226" fmla="*/ 5142015 w 9070966"/>
              <a:gd name="connsiteY1226" fmla="*/ 3201353 h 3611152"/>
              <a:gd name="connsiteX1227" fmla="*/ 5123920 w 9070966"/>
              <a:gd name="connsiteY1227" fmla="*/ 3208211 h 3611152"/>
              <a:gd name="connsiteX1228" fmla="*/ 5113383 w 9070966"/>
              <a:gd name="connsiteY1228" fmla="*/ 3215184 h 3611152"/>
              <a:gd name="connsiteX1229" fmla="*/ 5108459 w 9070966"/>
              <a:gd name="connsiteY1229" fmla="*/ 3214955 h 3611152"/>
              <a:gd name="connsiteX1230" fmla="*/ 5091623 w 9070966"/>
              <a:gd name="connsiteY1230" fmla="*/ 3209354 h 3611152"/>
              <a:gd name="connsiteX1231" fmla="*/ 5081087 w 9070966"/>
              <a:gd name="connsiteY1231" fmla="*/ 3200781 h 3611152"/>
              <a:gd name="connsiteX1232" fmla="*/ 5077880 w 9070966"/>
              <a:gd name="connsiteY1232" fmla="*/ 3191637 h 3611152"/>
              <a:gd name="connsiteX1233" fmla="*/ 5075132 w 9070966"/>
              <a:gd name="connsiteY1233" fmla="*/ 3190607 h 3611152"/>
              <a:gd name="connsiteX1234" fmla="*/ 5065855 w 9070966"/>
              <a:gd name="connsiteY1234" fmla="*/ 3192665 h 3611152"/>
              <a:gd name="connsiteX1235" fmla="*/ 5061961 w 9070966"/>
              <a:gd name="connsiteY1235" fmla="*/ 3201238 h 3611152"/>
              <a:gd name="connsiteX1236" fmla="*/ 5056693 w 9070966"/>
              <a:gd name="connsiteY1236" fmla="*/ 3202610 h 3611152"/>
              <a:gd name="connsiteX1237" fmla="*/ 5045813 w 9070966"/>
              <a:gd name="connsiteY1237" fmla="*/ 3198152 h 3611152"/>
              <a:gd name="connsiteX1238" fmla="*/ 5036536 w 9070966"/>
              <a:gd name="connsiteY1238" fmla="*/ 3197466 h 3611152"/>
              <a:gd name="connsiteX1239" fmla="*/ 5026343 w 9070966"/>
              <a:gd name="connsiteY1239" fmla="*/ 3187178 h 3611152"/>
              <a:gd name="connsiteX1240" fmla="*/ 4996567 w 9070966"/>
              <a:gd name="connsiteY1240" fmla="*/ 3187407 h 3611152"/>
              <a:gd name="connsiteX1241" fmla="*/ 4987633 w 9070966"/>
              <a:gd name="connsiteY1241" fmla="*/ 3189007 h 3611152"/>
              <a:gd name="connsiteX1242" fmla="*/ 4984885 w 9070966"/>
              <a:gd name="connsiteY1242" fmla="*/ 3187521 h 3611152"/>
              <a:gd name="connsiteX1243" fmla="*/ 4970798 w 9070966"/>
              <a:gd name="connsiteY1243" fmla="*/ 3194723 h 3611152"/>
              <a:gd name="connsiteX1244" fmla="*/ 4967362 w 9070966"/>
              <a:gd name="connsiteY1244" fmla="*/ 3192665 h 3611152"/>
              <a:gd name="connsiteX1245" fmla="*/ 4964041 w 9070966"/>
              <a:gd name="connsiteY1245" fmla="*/ 3194494 h 3611152"/>
              <a:gd name="connsiteX1246" fmla="*/ 4950870 w 9070966"/>
              <a:gd name="connsiteY1246" fmla="*/ 3191065 h 3611152"/>
              <a:gd name="connsiteX1247" fmla="*/ 4941594 w 9070966"/>
              <a:gd name="connsiteY1247" fmla="*/ 3181463 h 3611152"/>
              <a:gd name="connsiteX1248" fmla="*/ 4937814 w 9070966"/>
              <a:gd name="connsiteY1248" fmla="*/ 3180891 h 3611152"/>
              <a:gd name="connsiteX1249" fmla="*/ 4912275 w 9070966"/>
              <a:gd name="connsiteY1249" fmla="*/ 3187864 h 3611152"/>
              <a:gd name="connsiteX1250" fmla="*/ 4902311 w 9070966"/>
              <a:gd name="connsiteY1250" fmla="*/ 3189236 h 3611152"/>
              <a:gd name="connsiteX1251" fmla="*/ 4897501 w 9070966"/>
              <a:gd name="connsiteY1251" fmla="*/ 3188207 h 3611152"/>
              <a:gd name="connsiteX1252" fmla="*/ 4893378 w 9070966"/>
              <a:gd name="connsiteY1252" fmla="*/ 3192551 h 3611152"/>
              <a:gd name="connsiteX1253" fmla="*/ 4893378 w 9070966"/>
              <a:gd name="connsiteY1253" fmla="*/ 3196209 h 3611152"/>
              <a:gd name="connsiteX1254" fmla="*/ 4890973 w 9070966"/>
              <a:gd name="connsiteY1254" fmla="*/ 3197009 h 3611152"/>
              <a:gd name="connsiteX1255" fmla="*/ 4886163 w 9070966"/>
              <a:gd name="connsiteY1255" fmla="*/ 3195523 h 3611152"/>
              <a:gd name="connsiteX1256" fmla="*/ 4887652 w 9070966"/>
              <a:gd name="connsiteY1256" fmla="*/ 3192436 h 3611152"/>
              <a:gd name="connsiteX1257" fmla="*/ 4885819 w 9070966"/>
              <a:gd name="connsiteY1257" fmla="*/ 3191408 h 3611152"/>
              <a:gd name="connsiteX1258" fmla="*/ 4885934 w 9070966"/>
              <a:gd name="connsiteY1258" fmla="*/ 3186150 h 3611152"/>
              <a:gd name="connsiteX1259" fmla="*/ 4876771 w 9070966"/>
              <a:gd name="connsiteY1259" fmla="*/ 3185349 h 3611152"/>
              <a:gd name="connsiteX1260" fmla="*/ 4875054 w 9070966"/>
              <a:gd name="connsiteY1260" fmla="*/ 3181806 h 3611152"/>
              <a:gd name="connsiteX1261" fmla="*/ 4869098 w 9070966"/>
              <a:gd name="connsiteY1261" fmla="*/ 3176776 h 3611152"/>
              <a:gd name="connsiteX1262" fmla="*/ 4868411 w 9070966"/>
              <a:gd name="connsiteY1262" fmla="*/ 3172547 h 3611152"/>
              <a:gd name="connsiteX1263" fmla="*/ 4868525 w 9070966"/>
              <a:gd name="connsiteY1263" fmla="*/ 3169689 h 3611152"/>
              <a:gd name="connsiteX1264" fmla="*/ 4869557 w 9070966"/>
              <a:gd name="connsiteY1264" fmla="*/ 3165688 h 3611152"/>
              <a:gd name="connsiteX1265" fmla="*/ 4868411 w 9070966"/>
              <a:gd name="connsiteY1265" fmla="*/ 3163059 h 3611152"/>
              <a:gd name="connsiteX1266" fmla="*/ 4871045 w 9070966"/>
              <a:gd name="connsiteY1266" fmla="*/ 3157801 h 3611152"/>
              <a:gd name="connsiteX1267" fmla="*/ 4871160 w 9070966"/>
              <a:gd name="connsiteY1267" fmla="*/ 3144998 h 3611152"/>
              <a:gd name="connsiteX1268" fmla="*/ 4868640 w 9070966"/>
              <a:gd name="connsiteY1268" fmla="*/ 3143855 h 3611152"/>
              <a:gd name="connsiteX1269" fmla="*/ 4869671 w 9070966"/>
              <a:gd name="connsiteY1269" fmla="*/ 3140083 h 3611152"/>
              <a:gd name="connsiteX1270" fmla="*/ 4875168 w 9070966"/>
              <a:gd name="connsiteY1270" fmla="*/ 3134139 h 3611152"/>
              <a:gd name="connsiteX1271" fmla="*/ 4874595 w 9070966"/>
              <a:gd name="connsiteY1271" fmla="*/ 3132424 h 3611152"/>
              <a:gd name="connsiteX1272" fmla="*/ 4880322 w 9070966"/>
              <a:gd name="connsiteY1272" fmla="*/ 3130481 h 3611152"/>
              <a:gd name="connsiteX1273" fmla="*/ 4883987 w 9070966"/>
              <a:gd name="connsiteY1273" fmla="*/ 3126251 h 3611152"/>
              <a:gd name="connsiteX1274" fmla="*/ 4884903 w 9070966"/>
              <a:gd name="connsiteY1274" fmla="*/ 3119964 h 3611152"/>
              <a:gd name="connsiteX1275" fmla="*/ 4881009 w 9070966"/>
              <a:gd name="connsiteY1275" fmla="*/ 3114935 h 3611152"/>
              <a:gd name="connsiteX1276" fmla="*/ 4880207 w 9070966"/>
              <a:gd name="connsiteY1276" fmla="*/ 3110477 h 3611152"/>
              <a:gd name="connsiteX1277" fmla="*/ 4885017 w 9070966"/>
              <a:gd name="connsiteY1277" fmla="*/ 3110019 h 3611152"/>
              <a:gd name="connsiteX1278" fmla="*/ 4885476 w 9070966"/>
              <a:gd name="connsiteY1278" fmla="*/ 3116649 h 3611152"/>
              <a:gd name="connsiteX1279" fmla="*/ 4888911 w 9070966"/>
              <a:gd name="connsiteY1279" fmla="*/ 3117335 h 3611152"/>
              <a:gd name="connsiteX1280" fmla="*/ 4890171 w 9070966"/>
              <a:gd name="connsiteY1280" fmla="*/ 3119278 h 3611152"/>
              <a:gd name="connsiteX1281" fmla="*/ 4895669 w 9070966"/>
              <a:gd name="connsiteY1281" fmla="*/ 3115620 h 3611152"/>
              <a:gd name="connsiteX1282" fmla="*/ 4898417 w 9070966"/>
              <a:gd name="connsiteY1282" fmla="*/ 3115735 h 3611152"/>
              <a:gd name="connsiteX1283" fmla="*/ 4902998 w 9070966"/>
              <a:gd name="connsiteY1283" fmla="*/ 3110934 h 3611152"/>
              <a:gd name="connsiteX1284" fmla="*/ 4908724 w 9070966"/>
              <a:gd name="connsiteY1284" fmla="*/ 3116306 h 3611152"/>
              <a:gd name="connsiteX1285" fmla="*/ 4911473 w 9070966"/>
              <a:gd name="connsiteY1285" fmla="*/ 3112191 h 3611152"/>
              <a:gd name="connsiteX1286" fmla="*/ 4908610 w 9070966"/>
              <a:gd name="connsiteY1286" fmla="*/ 3110591 h 3611152"/>
              <a:gd name="connsiteX1287" fmla="*/ 4908839 w 9070966"/>
              <a:gd name="connsiteY1287" fmla="*/ 3107847 h 3611152"/>
              <a:gd name="connsiteX1288" fmla="*/ 4912848 w 9070966"/>
              <a:gd name="connsiteY1288" fmla="*/ 3101446 h 3611152"/>
              <a:gd name="connsiteX1289" fmla="*/ 4918688 w 9070966"/>
              <a:gd name="connsiteY1289" fmla="*/ 3101903 h 3611152"/>
              <a:gd name="connsiteX1290" fmla="*/ 4921437 w 9070966"/>
              <a:gd name="connsiteY1290" fmla="*/ 3099960 h 3611152"/>
              <a:gd name="connsiteX1291" fmla="*/ 4923842 w 9070966"/>
              <a:gd name="connsiteY1291" fmla="*/ 3100074 h 3611152"/>
              <a:gd name="connsiteX1292" fmla="*/ 4925445 w 9070966"/>
              <a:gd name="connsiteY1292" fmla="*/ 3104990 h 3611152"/>
              <a:gd name="connsiteX1293" fmla="*/ 4927965 w 9070966"/>
              <a:gd name="connsiteY1293" fmla="*/ 3107047 h 3611152"/>
              <a:gd name="connsiteX1294" fmla="*/ 4925903 w 9070966"/>
              <a:gd name="connsiteY1294" fmla="*/ 3111163 h 3611152"/>
              <a:gd name="connsiteX1295" fmla="*/ 4930256 w 9070966"/>
              <a:gd name="connsiteY1295" fmla="*/ 3111620 h 3611152"/>
              <a:gd name="connsiteX1296" fmla="*/ 4932660 w 9070966"/>
              <a:gd name="connsiteY1296" fmla="*/ 3107162 h 3611152"/>
              <a:gd name="connsiteX1297" fmla="*/ 4932775 w 9070966"/>
              <a:gd name="connsiteY1297" fmla="*/ 3095731 h 3611152"/>
              <a:gd name="connsiteX1298" fmla="*/ 4939990 w 9070966"/>
              <a:gd name="connsiteY1298" fmla="*/ 3099046 h 3611152"/>
              <a:gd name="connsiteX1299" fmla="*/ 4942854 w 9070966"/>
              <a:gd name="connsiteY1299" fmla="*/ 3094131 h 3611152"/>
              <a:gd name="connsiteX1300" fmla="*/ 4944571 w 9070966"/>
              <a:gd name="connsiteY1300" fmla="*/ 3094131 h 3611152"/>
              <a:gd name="connsiteX1301" fmla="*/ 4948351 w 9070966"/>
              <a:gd name="connsiteY1301" fmla="*/ 3085671 h 3611152"/>
              <a:gd name="connsiteX1302" fmla="*/ 4951099 w 9070966"/>
              <a:gd name="connsiteY1302" fmla="*/ 3086129 h 3611152"/>
              <a:gd name="connsiteX1303" fmla="*/ 4956711 w 9070966"/>
              <a:gd name="connsiteY1303" fmla="*/ 3084414 h 3611152"/>
              <a:gd name="connsiteX1304" fmla="*/ 4959460 w 9070966"/>
              <a:gd name="connsiteY1304" fmla="*/ 3081556 h 3611152"/>
              <a:gd name="connsiteX1305" fmla="*/ 4965072 w 9070966"/>
              <a:gd name="connsiteY1305" fmla="*/ 3081099 h 3611152"/>
              <a:gd name="connsiteX1306" fmla="*/ 4973203 w 9070966"/>
              <a:gd name="connsiteY1306" fmla="*/ 3080756 h 3611152"/>
              <a:gd name="connsiteX1307" fmla="*/ 4982136 w 9070966"/>
              <a:gd name="connsiteY1307" fmla="*/ 3083042 h 3611152"/>
              <a:gd name="connsiteX1308" fmla="*/ 4990267 w 9070966"/>
              <a:gd name="connsiteY1308" fmla="*/ 3080185 h 3611152"/>
              <a:gd name="connsiteX1309" fmla="*/ 4991069 w 9070966"/>
              <a:gd name="connsiteY1309" fmla="*/ 3074812 h 3611152"/>
              <a:gd name="connsiteX1310" fmla="*/ 4993245 w 9070966"/>
              <a:gd name="connsiteY1310" fmla="*/ 3072869 h 3611152"/>
              <a:gd name="connsiteX1311" fmla="*/ 4998513 w 9070966"/>
              <a:gd name="connsiteY1311" fmla="*/ 3077213 h 3611152"/>
              <a:gd name="connsiteX1312" fmla="*/ 4998399 w 9070966"/>
              <a:gd name="connsiteY1312" fmla="*/ 3080985 h 3611152"/>
              <a:gd name="connsiteX1313" fmla="*/ 5002980 w 9070966"/>
              <a:gd name="connsiteY1313" fmla="*/ 3083728 h 3611152"/>
              <a:gd name="connsiteX1314" fmla="*/ 5012715 w 9070966"/>
              <a:gd name="connsiteY1314" fmla="*/ 3079956 h 3611152"/>
              <a:gd name="connsiteX1315" fmla="*/ 5018555 w 9070966"/>
              <a:gd name="connsiteY1315" fmla="*/ 3083271 h 3611152"/>
              <a:gd name="connsiteX1316" fmla="*/ 5026801 w 9070966"/>
              <a:gd name="connsiteY1316" fmla="*/ 3083385 h 3611152"/>
              <a:gd name="connsiteX1317" fmla="*/ 5028748 w 9070966"/>
              <a:gd name="connsiteY1317" fmla="*/ 3080871 h 3611152"/>
              <a:gd name="connsiteX1318" fmla="*/ 5026000 w 9070966"/>
              <a:gd name="connsiteY1318" fmla="*/ 3077784 h 3611152"/>
              <a:gd name="connsiteX1319" fmla="*/ 5027260 w 9070966"/>
              <a:gd name="connsiteY1319" fmla="*/ 3075498 h 3611152"/>
              <a:gd name="connsiteX1320" fmla="*/ 5035849 w 9070966"/>
              <a:gd name="connsiteY1320" fmla="*/ 3079499 h 3611152"/>
              <a:gd name="connsiteX1321" fmla="*/ 5044210 w 9070966"/>
              <a:gd name="connsiteY1321" fmla="*/ 3089672 h 3611152"/>
              <a:gd name="connsiteX1322" fmla="*/ 5049821 w 9070966"/>
              <a:gd name="connsiteY1322" fmla="*/ 3089215 h 3611152"/>
              <a:gd name="connsiteX1323" fmla="*/ 5054746 w 9070966"/>
              <a:gd name="connsiteY1323" fmla="*/ 3093559 h 3611152"/>
              <a:gd name="connsiteX1324" fmla="*/ 5068146 w 9070966"/>
              <a:gd name="connsiteY1324" fmla="*/ 3091844 h 3611152"/>
              <a:gd name="connsiteX1325" fmla="*/ 5078453 w 9070966"/>
              <a:gd name="connsiteY1325" fmla="*/ 3095159 h 3611152"/>
              <a:gd name="connsiteX1326" fmla="*/ 5091623 w 9070966"/>
              <a:gd name="connsiteY1326" fmla="*/ 3095045 h 3611152"/>
              <a:gd name="connsiteX1327" fmla="*/ 5097693 w 9070966"/>
              <a:gd name="connsiteY1327" fmla="*/ 3092987 h 3611152"/>
              <a:gd name="connsiteX1328" fmla="*/ 5103420 w 9070966"/>
              <a:gd name="connsiteY1328" fmla="*/ 3093788 h 3611152"/>
              <a:gd name="connsiteX1329" fmla="*/ 5103076 w 9070966"/>
              <a:gd name="connsiteY1329" fmla="*/ 3097788 h 3611152"/>
              <a:gd name="connsiteX1330" fmla="*/ 5104565 w 9070966"/>
              <a:gd name="connsiteY1330" fmla="*/ 3099274 h 3611152"/>
              <a:gd name="connsiteX1331" fmla="*/ 5110291 w 9070966"/>
              <a:gd name="connsiteY1331" fmla="*/ 3098931 h 3611152"/>
              <a:gd name="connsiteX1332" fmla="*/ 5110291 w 9070966"/>
              <a:gd name="connsiteY1332" fmla="*/ 3103047 h 3611152"/>
              <a:gd name="connsiteX1333" fmla="*/ 5112696 w 9070966"/>
              <a:gd name="connsiteY1333" fmla="*/ 3107505 h 3611152"/>
              <a:gd name="connsiteX1334" fmla="*/ 5120828 w 9070966"/>
              <a:gd name="connsiteY1334" fmla="*/ 3106361 h 3611152"/>
              <a:gd name="connsiteX1335" fmla="*/ 5128272 w 9070966"/>
              <a:gd name="connsiteY1335" fmla="*/ 3109562 h 3611152"/>
              <a:gd name="connsiteX1336" fmla="*/ 5135487 w 9070966"/>
              <a:gd name="connsiteY1336" fmla="*/ 3110019 h 3611152"/>
              <a:gd name="connsiteX1337" fmla="*/ 5139839 w 9070966"/>
              <a:gd name="connsiteY1337" fmla="*/ 3112992 h 3611152"/>
              <a:gd name="connsiteX1338" fmla="*/ 5144764 w 9070966"/>
              <a:gd name="connsiteY1338" fmla="*/ 3112077 h 3611152"/>
              <a:gd name="connsiteX1339" fmla="*/ 5153353 w 9070966"/>
              <a:gd name="connsiteY1339" fmla="*/ 3117335 h 3611152"/>
              <a:gd name="connsiteX1340" fmla="*/ 5162287 w 9070966"/>
              <a:gd name="connsiteY1340" fmla="*/ 3118478 h 3611152"/>
              <a:gd name="connsiteX1341" fmla="*/ 5167898 w 9070966"/>
              <a:gd name="connsiteY1341" fmla="*/ 3120879 h 3611152"/>
              <a:gd name="connsiteX1342" fmla="*/ 5176488 w 9070966"/>
              <a:gd name="connsiteY1342" fmla="*/ 3134710 h 3611152"/>
              <a:gd name="connsiteX1343" fmla="*/ 5190460 w 9070966"/>
              <a:gd name="connsiteY1343" fmla="*/ 3141112 h 3611152"/>
              <a:gd name="connsiteX1344" fmla="*/ 5200195 w 9070966"/>
              <a:gd name="connsiteY1344" fmla="*/ 3135967 h 3611152"/>
              <a:gd name="connsiteX1345" fmla="*/ 5203058 w 9070966"/>
              <a:gd name="connsiteY1345" fmla="*/ 3139511 h 3611152"/>
              <a:gd name="connsiteX1346" fmla="*/ 5206837 w 9070966"/>
              <a:gd name="connsiteY1346" fmla="*/ 3140997 h 3611152"/>
              <a:gd name="connsiteX1347" fmla="*/ 5209242 w 9070966"/>
              <a:gd name="connsiteY1347" fmla="*/ 3147056 h 3611152"/>
              <a:gd name="connsiteX1348" fmla="*/ 5215083 w 9070966"/>
              <a:gd name="connsiteY1348" fmla="*/ 3140197 h 3611152"/>
              <a:gd name="connsiteX1349" fmla="*/ 5222069 w 9070966"/>
              <a:gd name="connsiteY1349" fmla="*/ 3137911 h 3611152"/>
              <a:gd name="connsiteX1350" fmla="*/ 5219206 w 9070966"/>
              <a:gd name="connsiteY1350" fmla="*/ 3135396 h 3611152"/>
              <a:gd name="connsiteX1351" fmla="*/ 5219092 w 9070966"/>
              <a:gd name="connsiteY1351" fmla="*/ 3131395 h 3611152"/>
              <a:gd name="connsiteX1352" fmla="*/ 5221038 w 9070966"/>
              <a:gd name="connsiteY1352" fmla="*/ 3130709 h 3611152"/>
              <a:gd name="connsiteX1353" fmla="*/ 5228483 w 9070966"/>
              <a:gd name="connsiteY1353" fmla="*/ 3135510 h 3611152"/>
              <a:gd name="connsiteX1354" fmla="*/ 5225963 w 9070966"/>
              <a:gd name="connsiteY1354" fmla="*/ 3130595 h 3611152"/>
              <a:gd name="connsiteX1355" fmla="*/ 5227108 w 9070966"/>
              <a:gd name="connsiteY1355" fmla="*/ 3121222 h 3611152"/>
              <a:gd name="connsiteX1356" fmla="*/ 5229514 w 9070966"/>
              <a:gd name="connsiteY1356" fmla="*/ 3118707 h 3611152"/>
              <a:gd name="connsiteX1357" fmla="*/ 5234553 w 9070966"/>
              <a:gd name="connsiteY1357" fmla="*/ 3119964 h 3611152"/>
              <a:gd name="connsiteX1358" fmla="*/ 5234209 w 9070966"/>
              <a:gd name="connsiteY1358" fmla="*/ 3124080 h 3611152"/>
              <a:gd name="connsiteX1359" fmla="*/ 5238790 w 9070966"/>
              <a:gd name="connsiteY1359" fmla="*/ 3122822 h 3611152"/>
              <a:gd name="connsiteX1360" fmla="*/ 5241539 w 9070966"/>
              <a:gd name="connsiteY1360" fmla="*/ 3126480 h 3611152"/>
              <a:gd name="connsiteX1361" fmla="*/ 5251388 w 9070966"/>
              <a:gd name="connsiteY1361" fmla="*/ 3122936 h 3611152"/>
              <a:gd name="connsiteX1362" fmla="*/ 5261581 w 9070966"/>
              <a:gd name="connsiteY1362" fmla="*/ 3123965 h 3611152"/>
              <a:gd name="connsiteX1363" fmla="*/ 5264788 w 9070966"/>
              <a:gd name="connsiteY1363" fmla="*/ 3126137 h 3611152"/>
              <a:gd name="connsiteX1364" fmla="*/ 5270629 w 9070966"/>
              <a:gd name="connsiteY1364" fmla="*/ 3123851 h 3611152"/>
              <a:gd name="connsiteX1365" fmla="*/ 5273950 w 9070966"/>
              <a:gd name="connsiteY1365" fmla="*/ 3120307 h 3611152"/>
              <a:gd name="connsiteX1366" fmla="*/ 5277157 w 9070966"/>
              <a:gd name="connsiteY1366" fmla="*/ 3122822 h 3611152"/>
              <a:gd name="connsiteX1367" fmla="*/ 5287349 w 9070966"/>
              <a:gd name="connsiteY1367" fmla="*/ 3123279 h 3611152"/>
              <a:gd name="connsiteX1368" fmla="*/ 5290556 w 9070966"/>
              <a:gd name="connsiteY1368" fmla="*/ 3121336 h 3611152"/>
              <a:gd name="connsiteX1369" fmla="*/ 5296741 w 9070966"/>
              <a:gd name="connsiteY1369" fmla="*/ 3112877 h 3611152"/>
              <a:gd name="connsiteX1370" fmla="*/ 5296054 w 9070966"/>
              <a:gd name="connsiteY1370" fmla="*/ 3118593 h 3611152"/>
              <a:gd name="connsiteX1371" fmla="*/ 5301895 w 9070966"/>
              <a:gd name="connsiteY1371" fmla="*/ 3113563 h 3611152"/>
              <a:gd name="connsiteX1372" fmla="*/ 5307506 w 9070966"/>
              <a:gd name="connsiteY1372" fmla="*/ 3112191 h 3611152"/>
              <a:gd name="connsiteX1373" fmla="*/ 5310140 w 9070966"/>
              <a:gd name="connsiteY1373" fmla="*/ 3112877 h 3611152"/>
              <a:gd name="connsiteX1374" fmla="*/ 5307048 w 9070966"/>
              <a:gd name="connsiteY1374" fmla="*/ 3122136 h 3611152"/>
              <a:gd name="connsiteX1375" fmla="*/ 5308079 w 9070966"/>
              <a:gd name="connsiteY1375" fmla="*/ 3129795 h 3611152"/>
              <a:gd name="connsiteX1376" fmla="*/ 5318615 w 9070966"/>
              <a:gd name="connsiteY1376" fmla="*/ 3128537 h 3611152"/>
              <a:gd name="connsiteX1377" fmla="*/ 5321937 w 9070966"/>
              <a:gd name="connsiteY1377" fmla="*/ 3132653 h 3611152"/>
              <a:gd name="connsiteX1378" fmla="*/ 5325487 w 9070966"/>
              <a:gd name="connsiteY1378" fmla="*/ 3129795 h 3611152"/>
              <a:gd name="connsiteX1379" fmla="*/ 5336481 w 9070966"/>
              <a:gd name="connsiteY1379" fmla="*/ 3134939 h 3611152"/>
              <a:gd name="connsiteX1380" fmla="*/ 5350339 w 9070966"/>
              <a:gd name="connsiteY1380" fmla="*/ 3148770 h 3611152"/>
              <a:gd name="connsiteX1381" fmla="*/ 5363510 w 9070966"/>
              <a:gd name="connsiteY1381" fmla="*/ 3151971 h 3611152"/>
              <a:gd name="connsiteX1382" fmla="*/ 5370381 w 9070966"/>
              <a:gd name="connsiteY1382" fmla="*/ 3147627 h 3611152"/>
              <a:gd name="connsiteX1383" fmla="*/ 5376451 w 9070966"/>
              <a:gd name="connsiteY1383" fmla="*/ 3146484 h 3611152"/>
              <a:gd name="connsiteX1384" fmla="*/ 5393630 w 9070966"/>
              <a:gd name="connsiteY1384" fmla="*/ 3144655 h 3611152"/>
              <a:gd name="connsiteX1385" fmla="*/ 5398440 w 9070966"/>
              <a:gd name="connsiteY1385" fmla="*/ 3145798 h 3611152"/>
              <a:gd name="connsiteX1386" fmla="*/ 5407144 w 9070966"/>
              <a:gd name="connsiteY1386" fmla="*/ 3133796 h 3611152"/>
              <a:gd name="connsiteX1387" fmla="*/ 5406686 w 9070966"/>
              <a:gd name="connsiteY1387" fmla="*/ 3129338 h 3611152"/>
              <a:gd name="connsiteX1388" fmla="*/ 5399700 w 9070966"/>
              <a:gd name="connsiteY1388" fmla="*/ 3123165 h 3611152"/>
              <a:gd name="connsiteX1389" fmla="*/ 5402220 w 9070966"/>
              <a:gd name="connsiteY1389" fmla="*/ 3119278 h 3611152"/>
              <a:gd name="connsiteX1390" fmla="*/ 5415047 w 9070966"/>
              <a:gd name="connsiteY1390" fmla="*/ 3115620 h 3611152"/>
              <a:gd name="connsiteX1391" fmla="*/ 5418483 w 9070966"/>
              <a:gd name="connsiteY1391" fmla="*/ 3110248 h 3611152"/>
              <a:gd name="connsiteX1392" fmla="*/ 5422148 w 9070966"/>
              <a:gd name="connsiteY1392" fmla="*/ 3109219 h 3611152"/>
              <a:gd name="connsiteX1393" fmla="*/ 5423751 w 9070966"/>
              <a:gd name="connsiteY1393" fmla="*/ 3102932 h 3611152"/>
              <a:gd name="connsiteX1394" fmla="*/ 5426843 w 9070966"/>
              <a:gd name="connsiteY1394" fmla="*/ 3103732 h 3611152"/>
              <a:gd name="connsiteX1395" fmla="*/ 5430164 w 9070966"/>
              <a:gd name="connsiteY1395" fmla="*/ 3100646 h 3611152"/>
              <a:gd name="connsiteX1396" fmla="*/ 5436234 w 9070966"/>
              <a:gd name="connsiteY1396" fmla="*/ 3102361 h 3611152"/>
              <a:gd name="connsiteX1397" fmla="*/ 5449977 w 9070966"/>
              <a:gd name="connsiteY1397" fmla="*/ 3096188 h 3611152"/>
              <a:gd name="connsiteX1398" fmla="*/ 5456276 w 9070966"/>
              <a:gd name="connsiteY1398" fmla="*/ 3097331 h 3611152"/>
              <a:gd name="connsiteX1399" fmla="*/ 5464980 w 9070966"/>
              <a:gd name="connsiteY1399" fmla="*/ 3084643 h 3611152"/>
              <a:gd name="connsiteX1400" fmla="*/ 5477693 w 9070966"/>
              <a:gd name="connsiteY1400" fmla="*/ 3083271 h 3611152"/>
              <a:gd name="connsiteX1401" fmla="*/ 5481816 w 9070966"/>
              <a:gd name="connsiteY1401" fmla="*/ 3080642 h 3611152"/>
              <a:gd name="connsiteX1402" fmla="*/ 5485939 w 9070966"/>
              <a:gd name="connsiteY1402" fmla="*/ 3067839 h 3611152"/>
              <a:gd name="connsiteX1403" fmla="*/ 5490863 w 9070966"/>
              <a:gd name="connsiteY1403" fmla="*/ 3064867 h 3611152"/>
              <a:gd name="connsiteX1404" fmla="*/ 5483877 w 9070966"/>
              <a:gd name="connsiteY1404" fmla="*/ 3060980 h 3611152"/>
              <a:gd name="connsiteX1405" fmla="*/ 5476662 w 9070966"/>
              <a:gd name="connsiteY1405" fmla="*/ 3060866 h 3611152"/>
              <a:gd name="connsiteX1406" fmla="*/ 5465896 w 9070966"/>
              <a:gd name="connsiteY1406" fmla="*/ 3064410 h 3611152"/>
              <a:gd name="connsiteX1407" fmla="*/ 5461201 w 9070966"/>
              <a:gd name="connsiteY1407" fmla="*/ 3072183 h 3611152"/>
              <a:gd name="connsiteX1408" fmla="*/ 5449977 w 9070966"/>
              <a:gd name="connsiteY1408" fmla="*/ 3070011 h 3611152"/>
              <a:gd name="connsiteX1409" fmla="*/ 5449634 w 9070966"/>
              <a:gd name="connsiteY1409" fmla="*/ 3068525 h 3611152"/>
              <a:gd name="connsiteX1410" fmla="*/ 5455017 w 9070966"/>
              <a:gd name="connsiteY1410" fmla="*/ 3063953 h 3611152"/>
              <a:gd name="connsiteX1411" fmla="*/ 5459827 w 9070966"/>
              <a:gd name="connsiteY1411" fmla="*/ 3055494 h 3611152"/>
              <a:gd name="connsiteX1412" fmla="*/ 5459827 w 9070966"/>
              <a:gd name="connsiteY1412" fmla="*/ 3046692 h 3611152"/>
              <a:gd name="connsiteX1413" fmla="*/ 5469218 w 9070966"/>
              <a:gd name="connsiteY1413" fmla="*/ 3044291 h 3611152"/>
              <a:gd name="connsiteX1414" fmla="*/ 3951171 w 9070966"/>
              <a:gd name="connsiteY1414" fmla="*/ 3036519 h 3611152"/>
              <a:gd name="connsiteX1415" fmla="*/ 3955065 w 9070966"/>
              <a:gd name="connsiteY1415" fmla="*/ 3037433 h 3611152"/>
              <a:gd name="connsiteX1416" fmla="*/ 4007289 w 9070966"/>
              <a:gd name="connsiteY1416" fmla="*/ 3056866 h 3611152"/>
              <a:gd name="connsiteX1417" fmla="*/ 4028705 w 9070966"/>
              <a:gd name="connsiteY1417" fmla="*/ 3070240 h 3611152"/>
              <a:gd name="connsiteX1418" fmla="*/ 4043250 w 9070966"/>
              <a:gd name="connsiteY1418" fmla="*/ 3088987 h 3611152"/>
              <a:gd name="connsiteX1419" fmla="*/ 4058139 w 9070966"/>
              <a:gd name="connsiteY1419" fmla="*/ 3096989 h 3611152"/>
              <a:gd name="connsiteX1420" fmla="*/ 4059742 w 9070966"/>
              <a:gd name="connsiteY1420" fmla="*/ 3101104 h 3611152"/>
              <a:gd name="connsiteX1421" fmla="*/ 4058939 w 9070966"/>
              <a:gd name="connsiteY1421" fmla="*/ 3104990 h 3611152"/>
              <a:gd name="connsiteX1422" fmla="*/ 4055505 w 9070966"/>
              <a:gd name="connsiteY1422" fmla="*/ 3109677 h 3611152"/>
              <a:gd name="connsiteX1423" fmla="*/ 4040157 w 9070966"/>
              <a:gd name="connsiteY1423" fmla="*/ 3122708 h 3611152"/>
              <a:gd name="connsiteX1424" fmla="*/ 4017824 w 9070966"/>
              <a:gd name="connsiteY1424" fmla="*/ 3134025 h 3611152"/>
              <a:gd name="connsiteX1425" fmla="*/ 4006716 w 9070966"/>
              <a:gd name="connsiteY1425" fmla="*/ 3137797 h 3611152"/>
              <a:gd name="connsiteX1426" fmla="*/ 3995951 w 9070966"/>
              <a:gd name="connsiteY1426" fmla="*/ 3138712 h 3611152"/>
              <a:gd name="connsiteX1427" fmla="*/ 3982208 w 9070966"/>
              <a:gd name="connsiteY1427" fmla="*/ 3145227 h 3611152"/>
              <a:gd name="connsiteX1428" fmla="*/ 3970755 w 9070966"/>
              <a:gd name="connsiteY1428" fmla="*/ 3155972 h 3611152"/>
              <a:gd name="connsiteX1429" fmla="*/ 3971212 w 9070966"/>
              <a:gd name="connsiteY1429" fmla="*/ 3164545 h 3611152"/>
              <a:gd name="connsiteX1430" fmla="*/ 3955866 w 9070966"/>
              <a:gd name="connsiteY1430" fmla="*/ 3173576 h 3611152"/>
              <a:gd name="connsiteX1431" fmla="*/ 3961937 w 9070966"/>
              <a:gd name="connsiteY1431" fmla="*/ 3181235 h 3611152"/>
              <a:gd name="connsiteX1432" fmla="*/ 3963311 w 9070966"/>
              <a:gd name="connsiteY1432" fmla="*/ 3176891 h 3611152"/>
              <a:gd name="connsiteX1433" fmla="*/ 3965830 w 9070966"/>
              <a:gd name="connsiteY1433" fmla="*/ 3185007 h 3611152"/>
              <a:gd name="connsiteX1434" fmla="*/ 3961707 w 9070966"/>
              <a:gd name="connsiteY1434" fmla="*/ 3190837 h 3611152"/>
              <a:gd name="connsiteX1435" fmla="*/ 3949452 w 9070966"/>
              <a:gd name="connsiteY1435" fmla="*/ 3194266 h 3611152"/>
              <a:gd name="connsiteX1436" fmla="*/ 3938459 w 9070966"/>
              <a:gd name="connsiteY1436" fmla="*/ 3192894 h 3611152"/>
              <a:gd name="connsiteX1437" fmla="*/ 3936282 w 9070966"/>
              <a:gd name="connsiteY1437" fmla="*/ 3189008 h 3611152"/>
              <a:gd name="connsiteX1438" fmla="*/ 3945444 w 9070966"/>
              <a:gd name="connsiteY1438" fmla="*/ 3181692 h 3611152"/>
              <a:gd name="connsiteX1439" fmla="*/ 3952430 w 9070966"/>
              <a:gd name="connsiteY1439" fmla="*/ 3178720 h 3611152"/>
              <a:gd name="connsiteX1440" fmla="*/ 3949682 w 9070966"/>
              <a:gd name="connsiteY1440" fmla="*/ 3173576 h 3611152"/>
              <a:gd name="connsiteX1441" fmla="*/ 3952889 w 9070966"/>
              <a:gd name="connsiteY1441" fmla="*/ 3166374 h 3611152"/>
              <a:gd name="connsiteX1442" fmla="*/ 3948879 w 9070966"/>
              <a:gd name="connsiteY1442" fmla="*/ 3160659 h 3611152"/>
              <a:gd name="connsiteX1443" fmla="*/ 3932847 w 9070966"/>
              <a:gd name="connsiteY1443" fmla="*/ 3143855 h 3611152"/>
              <a:gd name="connsiteX1444" fmla="*/ 3903413 w 9070966"/>
              <a:gd name="connsiteY1444" fmla="*/ 3118250 h 3611152"/>
              <a:gd name="connsiteX1445" fmla="*/ 3895167 w 9070966"/>
              <a:gd name="connsiteY1445" fmla="*/ 3113563 h 3611152"/>
              <a:gd name="connsiteX1446" fmla="*/ 3876843 w 9070966"/>
              <a:gd name="connsiteY1446" fmla="*/ 3106476 h 3611152"/>
              <a:gd name="connsiteX1447" fmla="*/ 3860581 w 9070966"/>
              <a:gd name="connsiteY1447" fmla="*/ 3103390 h 3611152"/>
              <a:gd name="connsiteX1448" fmla="*/ 3836186 w 9070966"/>
              <a:gd name="connsiteY1448" fmla="*/ 3104762 h 3611152"/>
              <a:gd name="connsiteX1449" fmla="*/ 3808356 w 9070966"/>
              <a:gd name="connsiteY1449" fmla="*/ 3069554 h 3611152"/>
              <a:gd name="connsiteX1450" fmla="*/ 3805264 w 9070966"/>
              <a:gd name="connsiteY1450" fmla="*/ 3048178 h 3611152"/>
              <a:gd name="connsiteX1451" fmla="*/ 3806753 w 9070966"/>
              <a:gd name="connsiteY1451" fmla="*/ 3043263 h 3611152"/>
              <a:gd name="connsiteX1452" fmla="*/ 3814770 w 9070966"/>
              <a:gd name="connsiteY1452" fmla="*/ 3042692 h 3611152"/>
              <a:gd name="connsiteX1453" fmla="*/ 3819236 w 9070966"/>
              <a:gd name="connsiteY1453" fmla="*/ 3044749 h 3611152"/>
              <a:gd name="connsiteX1454" fmla="*/ 3823016 w 9070966"/>
              <a:gd name="connsiteY1454" fmla="*/ 3051265 h 3611152"/>
              <a:gd name="connsiteX1455" fmla="*/ 3826795 w 9070966"/>
              <a:gd name="connsiteY1455" fmla="*/ 3052408 h 3611152"/>
              <a:gd name="connsiteX1456" fmla="*/ 3834468 w 9070966"/>
              <a:gd name="connsiteY1456" fmla="*/ 3048178 h 3611152"/>
              <a:gd name="connsiteX1457" fmla="*/ 3872033 w 9070966"/>
              <a:gd name="connsiteY1457" fmla="*/ 3058924 h 3611152"/>
              <a:gd name="connsiteX1458" fmla="*/ 3893908 w 9070966"/>
              <a:gd name="connsiteY1458" fmla="*/ 3062696 h 3611152"/>
              <a:gd name="connsiteX1459" fmla="*/ 3913835 w 9070966"/>
              <a:gd name="connsiteY1459" fmla="*/ 3060753 h 3611152"/>
              <a:gd name="connsiteX1460" fmla="*/ 3921508 w 9070966"/>
              <a:gd name="connsiteY1460" fmla="*/ 3058123 h 3611152"/>
              <a:gd name="connsiteX1461" fmla="*/ 3940635 w 9070966"/>
              <a:gd name="connsiteY1461" fmla="*/ 3041320 h 3611152"/>
              <a:gd name="connsiteX1462" fmla="*/ 3151543 w 9070966"/>
              <a:gd name="connsiteY1462" fmla="*/ 3030529 h 3611152"/>
              <a:gd name="connsiteX1463" fmla="*/ 3146507 w 9070966"/>
              <a:gd name="connsiteY1463" fmla="*/ 3038348 h 3611152"/>
              <a:gd name="connsiteX1464" fmla="*/ 3140208 w 9070966"/>
              <a:gd name="connsiteY1464" fmla="*/ 3034804 h 3611152"/>
              <a:gd name="connsiteX1465" fmla="*/ 3130588 w 9070966"/>
              <a:gd name="connsiteY1465" fmla="*/ 3041777 h 3611152"/>
              <a:gd name="connsiteX1466" fmla="*/ 3116043 w 9070966"/>
              <a:gd name="connsiteY1466" fmla="*/ 3038005 h 3611152"/>
              <a:gd name="connsiteX1467" fmla="*/ 3108139 w 9070966"/>
              <a:gd name="connsiteY1467" fmla="*/ 3048521 h 3611152"/>
              <a:gd name="connsiteX1468" fmla="*/ 3105276 w 9070966"/>
              <a:gd name="connsiteY1468" fmla="*/ 3058924 h 3611152"/>
              <a:gd name="connsiteX1469" fmla="*/ 3105299 w 9070966"/>
              <a:gd name="connsiteY1469" fmla="*/ 3059073 h 3611152"/>
              <a:gd name="connsiteX1470" fmla="*/ 3108139 w 9070966"/>
              <a:gd name="connsiteY1470" fmla="*/ 3048750 h 3611152"/>
              <a:gd name="connsiteX1471" fmla="*/ 3116157 w 9070966"/>
              <a:gd name="connsiteY1471" fmla="*/ 3038234 h 3611152"/>
              <a:gd name="connsiteX1472" fmla="*/ 3130587 w 9070966"/>
              <a:gd name="connsiteY1472" fmla="*/ 3042006 h 3611152"/>
              <a:gd name="connsiteX1473" fmla="*/ 3140208 w 9070966"/>
              <a:gd name="connsiteY1473" fmla="*/ 3035033 h 3611152"/>
              <a:gd name="connsiteX1474" fmla="*/ 3146507 w 9070966"/>
              <a:gd name="connsiteY1474" fmla="*/ 3038576 h 3611152"/>
              <a:gd name="connsiteX1475" fmla="*/ 3151546 w 9070966"/>
              <a:gd name="connsiteY1475" fmla="*/ 3030575 h 3611152"/>
              <a:gd name="connsiteX1476" fmla="*/ 3153923 w 9070966"/>
              <a:gd name="connsiteY1476" fmla="*/ 3016077 h 3611152"/>
              <a:gd name="connsiteX1477" fmla="*/ 3150744 w 9070966"/>
              <a:gd name="connsiteY1477" fmla="*/ 3018344 h 3611152"/>
              <a:gd name="connsiteX1478" fmla="*/ 3150752 w 9070966"/>
              <a:gd name="connsiteY1478" fmla="*/ 3018452 h 3611152"/>
              <a:gd name="connsiteX1479" fmla="*/ 3153951 w 9070966"/>
              <a:gd name="connsiteY1479" fmla="*/ 3016286 h 3611152"/>
              <a:gd name="connsiteX1480" fmla="*/ 3163379 w 9070966"/>
              <a:gd name="connsiteY1480" fmla="*/ 3010948 h 3611152"/>
              <a:gd name="connsiteX1481" fmla="*/ 3163686 w 9070966"/>
              <a:gd name="connsiteY1481" fmla="*/ 3012171 h 3611152"/>
              <a:gd name="connsiteX1482" fmla="*/ 3168480 w 9070966"/>
              <a:gd name="connsiteY1482" fmla="*/ 3011487 h 3611152"/>
              <a:gd name="connsiteX1483" fmla="*/ 3168382 w 9070966"/>
              <a:gd name="connsiteY1483" fmla="*/ 3011371 h 3611152"/>
              <a:gd name="connsiteX1484" fmla="*/ 3163686 w 9070966"/>
              <a:gd name="connsiteY1484" fmla="*/ 3012057 h 3611152"/>
              <a:gd name="connsiteX1485" fmla="*/ 3162770 w 9070966"/>
              <a:gd name="connsiteY1485" fmla="*/ 3008742 h 3611152"/>
              <a:gd name="connsiteX1486" fmla="*/ 3155555 w 9070966"/>
              <a:gd name="connsiteY1486" fmla="*/ 3010685 h 3611152"/>
              <a:gd name="connsiteX1487" fmla="*/ 3153493 w 9070966"/>
              <a:gd name="connsiteY1487" fmla="*/ 3012742 h 3611152"/>
              <a:gd name="connsiteX1488" fmla="*/ 3153507 w 9070966"/>
              <a:gd name="connsiteY1488" fmla="*/ 3012843 h 3611152"/>
              <a:gd name="connsiteX1489" fmla="*/ 3155554 w 9070966"/>
              <a:gd name="connsiteY1489" fmla="*/ 3010799 h 3611152"/>
              <a:gd name="connsiteX1490" fmla="*/ 3162836 w 9070966"/>
              <a:gd name="connsiteY1490" fmla="*/ 3008982 h 3611152"/>
              <a:gd name="connsiteX1491" fmla="*/ 3080082 w 9070966"/>
              <a:gd name="connsiteY1491" fmla="*/ 2987137 h 3611152"/>
              <a:gd name="connsiteX1492" fmla="*/ 3080080 w 9070966"/>
              <a:gd name="connsiteY1492" fmla="*/ 2987139 h 3611152"/>
              <a:gd name="connsiteX1493" fmla="*/ 3083399 w 9070966"/>
              <a:gd name="connsiteY1493" fmla="*/ 2989081 h 3611152"/>
              <a:gd name="connsiteX1494" fmla="*/ 3082827 w 9070966"/>
              <a:gd name="connsiteY1494" fmla="*/ 2999254 h 3611152"/>
              <a:gd name="connsiteX1495" fmla="*/ 3079506 w 9070966"/>
              <a:gd name="connsiteY1495" fmla="*/ 3008856 h 3611152"/>
              <a:gd name="connsiteX1496" fmla="*/ 3079734 w 9070966"/>
              <a:gd name="connsiteY1496" fmla="*/ 3021430 h 3611152"/>
              <a:gd name="connsiteX1497" fmla="*/ 3077101 w 9070966"/>
              <a:gd name="connsiteY1497" fmla="*/ 3027717 h 3611152"/>
              <a:gd name="connsiteX1498" fmla="*/ 3083629 w 9070966"/>
              <a:gd name="connsiteY1498" fmla="*/ 3046121 h 3611152"/>
              <a:gd name="connsiteX1499" fmla="*/ 3083057 w 9070966"/>
              <a:gd name="connsiteY1499" fmla="*/ 3054694 h 3611152"/>
              <a:gd name="connsiteX1500" fmla="*/ 3085690 w 9070966"/>
              <a:gd name="connsiteY1500" fmla="*/ 3056752 h 3611152"/>
              <a:gd name="connsiteX1501" fmla="*/ 3085691 w 9070966"/>
              <a:gd name="connsiteY1501" fmla="*/ 3056751 h 3611152"/>
              <a:gd name="connsiteX1502" fmla="*/ 3083059 w 9070966"/>
              <a:gd name="connsiteY1502" fmla="*/ 3054694 h 3611152"/>
              <a:gd name="connsiteX1503" fmla="*/ 3083632 w 9070966"/>
              <a:gd name="connsiteY1503" fmla="*/ 3046121 h 3611152"/>
              <a:gd name="connsiteX1504" fmla="*/ 3077104 w 9070966"/>
              <a:gd name="connsiteY1504" fmla="*/ 3027717 h 3611152"/>
              <a:gd name="connsiteX1505" fmla="*/ 3079737 w 9070966"/>
              <a:gd name="connsiteY1505" fmla="*/ 3021430 h 3611152"/>
              <a:gd name="connsiteX1506" fmla="*/ 3079509 w 9070966"/>
              <a:gd name="connsiteY1506" fmla="*/ 3008856 h 3611152"/>
              <a:gd name="connsiteX1507" fmla="*/ 3082830 w 9070966"/>
              <a:gd name="connsiteY1507" fmla="*/ 2999254 h 3611152"/>
              <a:gd name="connsiteX1508" fmla="*/ 3083403 w 9070966"/>
              <a:gd name="connsiteY1508" fmla="*/ 2989081 h 3611152"/>
              <a:gd name="connsiteX1509" fmla="*/ 3056260 w 9070966"/>
              <a:gd name="connsiteY1509" fmla="*/ 2983822 h 3611152"/>
              <a:gd name="connsiteX1510" fmla="*/ 3056257 w 9070966"/>
              <a:gd name="connsiteY1510" fmla="*/ 2983823 h 3611152"/>
              <a:gd name="connsiteX1511" fmla="*/ 3057860 w 9070966"/>
              <a:gd name="connsiteY1511" fmla="*/ 2985423 h 3611152"/>
              <a:gd name="connsiteX1512" fmla="*/ 3057861 w 9070966"/>
              <a:gd name="connsiteY1512" fmla="*/ 2985422 h 3611152"/>
              <a:gd name="connsiteX1513" fmla="*/ 6830481 w 9070966"/>
              <a:gd name="connsiteY1513" fmla="*/ 2983479 h 3611152"/>
              <a:gd name="connsiteX1514" fmla="*/ 6853959 w 9070966"/>
              <a:gd name="connsiteY1514" fmla="*/ 2989766 h 3611152"/>
              <a:gd name="connsiteX1515" fmla="*/ 6858426 w 9070966"/>
              <a:gd name="connsiteY1515" fmla="*/ 2993424 h 3611152"/>
              <a:gd name="connsiteX1516" fmla="*/ 6862319 w 9070966"/>
              <a:gd name="connsiteY1516" fmla="*/ 3009885 h 3611152"/>
              <a:gd name="connsiteX1517" fmla="*/ 6843651 w 9070966"/>
              <a:gd name="connsiteY1517" fmla="*/ 3036862 h 3611152"/>
              <a:gd name="connsiteX1518" fmla="*/ 6829222 w 9070966"/>
              <a:gd name="connsiteY1518" fmla="*/ 3033432 h 3611152"/>
              <a:gd name="connsiteX1519" fmla="*/ 6807347 w 9070966"/>
              <a:gd name="connsiteY1519" fmla="*/ 3006684 h 3611152"/>
              <a:gd name="connsiteX1520" fmla="*/ 6805743 w 9070966"/>
              <a:gd name="connsiteY1520" fmla="*/ 3002226 h 3611152"/>
              <a:gd name="connsiteX1521" fmla="*/ 6807461 w 9070966"/>
              <a:gd name="connsiteY1521" fmla="*/ 2993881 h 3611152"/>
              <a:gd name="connsiteX1522" fmla="*/ 6808606 w 9070966"/>
              <a:gd name="connsiteY1522" fmla="*/ 2989537 h 3611152"/>
              <a:gd name="connsiteX1523" fmla="*/ 6811813 w 9070966"/>
              <a:gd name="connsiteY1523" fmla="*/ 2985994 h 3611152"/>
              <a:gd name="connsiteX1524" fmla="*/ 3069430 w 9070966"/>
              <a:gd name="connsiteY1524" fmla="*/ 2983479 h 3611152"/>
              <a:gd name="connsiteX1525" fmla="*/ 3069429 w 9070966"/>
              <a:gd name="connsiteY1525" fmla="*/ 2983481 h 3611152"/>
              <a:gd name="connsiteX1526" fmla="*/ 3073093 w 9070966"/>
              <a:gd name="connsiteY1526" fmla="*/ 2984966 h 3611152"/>
              <a:gd name="connsiteX1527" fmla="*/ 3077330 w 9070966"/>
              <a:gd name="connsiteY1527" fmla="*/ 2990224 h 3611152"/>
              <a:gd name="connsiteX1528" fmla="*/ 3077332 w 9070966"/>
              <a:gd name="connsiteY1528" fmla="*/ 2990222 h 3611152"/>
              <a:gd name="connsiteX1529" fmla="*/ 3073094 w 9070966"/>
              <a:gd name="connsiteY1529" fmla="*/ 2984965 h 3611152"/>
              <a:gd name="connsiteX1530" fmla="*/ 3060611 w 9070966"/>
              <a:gd name="connsiteY1530" fmla="*/ 2982793 h 3611152"/>
              <a:gd name="connsiteX1531" fmla="*/ 3060609 w 9070966"/>
              <a:gd name="connsiteY1531" fmla="*/ 2982795 h 3611152"/>
              <a:gd name="connsiteX1532" fmla="*/ 3062784 w 9070966"/>
              <a:gd name="connsiteY1532" fmla="*/ 2986566 h 3611152"/>
              <a:gd name="connsiteX1533" fmla="*/ 3062788 w 9070966"/>
              <a:gd name="connsiteY1533" fmla="*/ 2986566 h 3611152"/>
              <a:gd name="connsiteX1534" fmla="*/ 3038622 w 9070966"/>
              <a:gd name="connsiteY1534" fmla="*/ 2981536 h 3611152"/>
              <a:gd name="connsiteX1535" fmla="*/ 3038622 w 9070966"/>
              <a:gd name="connsiteY1535" fmla="*/ 2981537 h 3611152"/>
              <a:gd name="connsiteX1536" fmla="*/ 3041253 w 9070966"/>
              <a:gd name="connsiteY1536" fmla="*/ 2982565 h 3611152"/>
              <a:gd name="connsiteX1537" fmla="*/ 3043658 w 9070966"/>
              <a:gd name="connsiteY1537" fmla="*/ 2986452 h 3611152"/>
              <a:gd name="connsiteX1538" fmla="*/ 3047520 w 9070966"/>
              <a:gd name="connsiteY1538" fmla="*/ 2985646 h 3611152"/>
              <a:gd name="connsiteX1539" fmla="*/ 3043662 w 9070966"/>
              <a:gd name="connsiteY1539" fmla="*/ 2986451 h 3611152"/>
              <a:gd name="connsiteX1540" fmla="*/ 3041257 w 9070966"/>
              <a:gd name="connsiteY1540" fmla="*/ 2982565 h 3611152"/>
              <a:gd name="connsiteX1541" fmla="*/ 3182239 w 9070966"/>
              <a:gd name="connsiteY1541" fmla="*/ 2974335 h 3611152"/>
              <a:gd name="connsiteX1542" fmla="*/ 3182084 w 9070966"/>
              <a:gd name="connsiteY1542" fmla="*/ 2974342 h 3611152"/>
              <a:gd name="connsiteX1543" fmla="*/ 3180980 w 9070966"/>
              <a:gd name="connsiteY1543" fmla="*/ 2980621 h 3611152"/>
              <a:gd name="connsiteX1544" fmla="*/ 3187622 w 9070966"/>
              <a:gd name="connsiteY1544" fmla="*/ 2995482 h 3611152"/>
              <a:gd name="connsiteX1545" fmla="*/ 3184072 w 9070966"/>
              <a:gd name="connsiteY1545" fmla="*/ 2998225 h 3611152"/>
              <a:gd name="connsiteX1546" fmla="*/ 3182010 w 9070966"/>
              <a:gd name="connsiteY1546" fmla="*/ 3006227 h 3611152"/>
              <a:gd name="connsiteX1547" fmla="*/ 3174910 w 9070966"/>
              <a:gd name="connsiteY1547" fmla="*/ 3014114 h 3611152"/>
              <a:gd name="connsiteX1548" fmla="*/ 3171474 w 9070966"/>
              <a:gd name="connsiteY1548" fmla="*/ 3015029 h 3611152"/>
              <a:gd name="connsiteX1549" fmla="*/ 3169060 w 9070966"/>
              <a:gd name="connsiteY1549" fmla="*/ 3012174 h 3611152"/>
              <a:gd name="connsiteX1550" fmla="*/ 3171588 w 9070966"/>
              <a:gd name="connsiteY1550" fmla="*/ 3015257 h 3611152"/>
              <a:gd name="connsiteX1551" fmla="*/ 3175024 w 9070966"/>
              <a:gd name="connsiteY1551" fmla="*/ 3014228 h 3611152"/>
              <a:gd name="connsiteX1552" fmla="*/ 3182124 w 9070966"/>
              <a:gd name="connsiteY1552" fmla="*/ 3006456 h 3611152"/>
              <a:gd name="connsiteX1553" fmla="*/ 3184186 w 9070966"/>
              <a:gd name="connsiteY1553" fmla="*/ 2998454 h 3611152"/>
              <a:gd name="connsiteX1554" fmla="*/ 3187736 w 9070966"/>
              <a:gd name="connsiteY1554" fmla="*/ 2995710 h 3611152"/>
              <a:gd name="connsiteX1555" fmla="*/ 3181094 w 9070966"/>
              <a:gd name="connsiteY1555" fmla="*/ 2980736 h 3611152"/>
              <a:gd name="connsiteX1556" fmla="*/ 2977809 w 9070966"/>
              <a:gd name="connsiteY1556" fmla="*/ 2954445 h 3611152"/>
              <a:gd name="connsiteX1557" fmla="*/ 2977807 w 9070966"/>
              <a:gd name="connsiteY1557" fmla="*/ 2954446 h 3611152"/>
              <a:gd name="connsiteX1558" fmla="*/ 2980096 w 9070966"/>
              <a:gd name="connsiteY1558" fmla="*/ 2956388 h 3611152"/>
              <a:gd name="connsiteX1559" fmla="*/ 2979754 w 9070966"/>
              <a:gd name="connsiteY1559" fmla="*/ 2963132 h 3611152"/>
              <a:gd name="connsiteX1560" fmla="*/ 2982731 w 9070966"/>
              <a:gd name="connsiteY1560" fmla="*/ 2964733 h 3611152"/>
              <a:gd name="connsiteX1561" fmla="*/ 2982731 w 9070966"/>
              <a:gd name="connsiteY1561" fmla="*/ 2964732 h 3611152"/>
              <a:gd name="connsiteX1562" fmla="*/ 2979755 w 9070966"/>
              <a:gd name="connsiteY1562" fmla="*/ 2963132 h 3611152"/>
              <a:gd name="connsiteX1563" fmla="*/ 2980099 w 9070966"/>
              <a:gd name="connsiteY1563" fmla="*/ 2956388 h 3611152"/>
              <a:gd name="connsiteX1564" fmla="*/ 2960058 w 9070966"/>
              <a:gd name="connsiteY1564" fmla="*/ 2954330 h 3611152"/>
              <a:gd name="connsiteX1565" fmla="*/ 2953071 w 9070966"/>
              <a:gd name="connsiteY1565" fmla="*/ 2956159 h 3611152"/>
              <a:gd name="connsiteX1566" fmla="*/ 2953071 w 9070966"/>
              <a:gd name="connsiteY1566" fmla="*/ 2956160 h 3611152"/>
              <a:gd name="connsiteX1567" fmla="*/ 2960055 w 9070966"/>
              <a:gd name="connsiteY1567" fmla="*/ 2954331 h 3611152"/>
              <a:gd name="connsiteX1568" fmla="*/ 2974485 w 9070966"/>
              <a:gd name="connsiteY1568" fmla="*/ 2955817 h 3611152"/>
              <a:gd name="connsiteX1569" fmla="*/ 2974486 w 9070966"/>
              <a:gd name="connsiteY1569" fmla="*/ 2955817 h 3611152"/>
              <a:gd name="connsiteX1570" fmla="*/ 3163992 w 9070966"/>
              <a:gd name="connsiteY1570" fmla="*/ 2946687 h 3611152"/>
              <a:gd name="connsiteX1571" fmla="*/ 3161968 w 9070966"/>
              <a:gd name="connsiteY1571" fmla="*/ 2953645 h 3611152"/>
              <a:gd name="connsiteX1572" fmla="*/ 3162770 w 9070966"/>
              <a:gd name="connsiteY1572" fmla="*/ 2962561 h 3611152"/>
              <a:gd name="connsiteX1573" fmla="*/ 3161625 w 9070966"/>
              <a:gd name="connsiteY1573" fmla="*/ 2966790 h 3611152"/>
              <a:gd name="connsiteX1574" fmla="*/ 3161768 w 9070966"/>
              <a:gd name="connsiteY1574" fmla="*/ 2966909 h 3611152"/>
              <a:gd name="connsiteX1575" fmla="*/ 3162884 w 9070966"/>
              <a:gd name="connsiteY1575" fmla="*/ 2962675 h 3611152"/>
              <a:gd name="connsiteX1576" fmla="*/ 3162082 w 9070966"/>
              <a:gd name="connsiteY1576" fmla="*/ 2953873 h 3611152"/>
              <a:gd name="connsiteX1577" fmla="*/ 3164144 w 9070966"/>
              <a:gd name="connsiteY1577" fmla="*/ 2946786 h 3611152"/>
              <a:gd name="connsiteX1578" fmla="*/ 6220055 w 9070966"/>
              <a:gd name="connsiteY1578" fmla="*/ 2938670 h 3611152"/>
              <a:gd name="connsiteX1579" fmla="*/ 6222459 w 9070966"/>
              <a:gd name="connsiteY1579" fmla="*/ 2940385 h 3611152"/>
              <a:gd name="connsiteX1580" fmla="*/ 6223376 w 9070966"/>
              <a:gd name="connsiteY1580" fmla="*/ 2948043 h 3611152"/>
              <a:gd name="connsiteX1581" fmla="*/ 6239867 w 9070966"/>
              <a:gd name="connsiteY1581" fmla="*/ 2959703 h 3611152"/>
              <a:gd name="connsiteX1582" fmla="*/ 6249144 w 9070966"/>
              <a:gd name="connsiteY1582" fmla="*/ 2959817 h 3611152"/>
              <a:gd name="connsiteX1583" fmla="*/ 6254069 w 9070966"/>
              <a:gd name="connsiteY1583" fmla="*/ 2975135 h 3611152"/>
              <a:gd name="connsiteX1584" fmla="*/ 6237921 w 9070966"/>
              <a:gd name="connsiteY1584" fmla="*/ 2975821 h 3611152"/>
              <a:gd name="connsiteX1585" fmla="*/ 6218680 w 9070966"/>
              <a:gd name="connsiteY1585" fmla="*/ 2981650 h 3611152"/>
              <a:gd name="connsiteX1586" fmla="*/ 6208373 w 9070966"/>
              <a:gd name="connsiteY1586" fmla="*/ 2988966 h 3611152"/>
              <a:gd name="connsiteX1587" fmla="*/ 6197263 w 9070966"/>
              <a:gd name="connsiteY1587" fmla="*/ 3002569 h 3611152"/>
              <a:gd name="connsiteX1588" fmla="*/ 6180428 w 9070966"/>
              <a:gd name="connsiteY1588" fmla="*/ 3011485 h 3611152"/>
              <a:gd name="connsiteX1589" fmla="*/ 6152598 w 9070966"/>
              <a:gd name="connsiteY1589" fmla="*/ 3008284 h 3611152"/>
              <a:gd name="connsiteX1590" fmla="*/ 6121332 w 9070966"/>
              <a:gd name="connsiteY1590" fmla="*/ 3002112 h 3611152"/>
              <a:gd name="connsiteX1591" fmla="*/ 6109879 w 9070966"/>
              <a:gd name="connsiteY1591" fmla="*/ 3002340 h 3611152"/>
              <a:gd name="connsiteX1592" fmla="*/ 6083538 w 9070966"/>
              <a:gd name="connsiteY1592" fmla="*/ 3007827 h 3611152"/>
              <a:gd name="connsiteX1593" fmla="*/ 6057999 w 9070966"/>
              <a:gd name="connsiteY1593" fmla="*/ 3028289 h 3611152"/>
              <a:gd name="connsiteX1594" fmla="*/ 6054563 w 9070966"/>
              <a:gd name="connsiteY1594" fmla="*/ 3028974 h 3611152"/>
              <a:gd name="connsiteX1595" fmla="*/ 6052502 w 9070966"/>
              <a:gd name="connsiteY1595" fmla="*/ 3026117 h 3611152"/>
              <a:gd name="connsiteX1596" fmla="*/ 6060518 w 9070966"/>
              <a:gd name="connsiteY1596" fmla="*/ 2995596 h 3611152"/>
              <a:gd name="connsiteX1597" fmla="*/ 6092128 w 9070966"/>
              <a:gd name="connsiteY1597" fmla="*/ 2957188 h 3611152"/>
              <a:gd name="connsiteX1598" fmla="*/ 6134388 w 9070966"/>
              <a:gd name="connsiteY1598" fmla="*/ 2969648 h 3611152"/>
              <a:gd name="connsiteX1599" fmla="*/ 6164738 w 9070966"/>
              <a:gd name="connsiteY1599" fmla="*/ 2964390 h 3611152"/>
              <a:gd name="connsiteX1600" fmla="*/ 6178939 w 9070966"/>
              <a:gd name="connsiteY1600" fmla="*/ 2952158 h 3611152"/>
              <a:gd name="connsiteX1601" fmla="*/ 6193713 w 9070966"/>
              <a:gd name="connsiteY1601" fmla="*/ 2945300 h 3611152"/>
              <a:gd name="connsiteX1602" fmla="*/ 3016633 w 9070966"/>
              <a:gd name="connsiteY1602" fmla="*/ 2934441 h 3611152"/>
              <a:gd name="connsiteX1603" fmla="*/ 3016631 w 9070966"/>
              <a:gd name="connsiteY1603" fmla="*/ 2934443 h 3611152"/>
              <a:gd name="connsiteX1604" fmla="*/ 3025908 w 9070966"/>
              <a:gd name="connsiteY1604" fmla="*/ 2978907 h 3611152"/>
              <a:gd name="connsiteX1605" fmla="*/ 3029573 w 9070966"/>
              <a:gd name="connsiteY1605" fmla="*/ 2979593 h 3611152"/>
              <a:gd name="connsiteX1606" fmla="*/ 3034496 w 9070966"/>
              <a:gd name="connsiteY1606" fmla="*/ 2984165 h 3611152"/>
              <a:gd name="connsiteX1607" fmla="*/ 3034498 w 9070966"/>
              <a:gd name="connsiteY1607" fmla="*/ 2984164 h 3611152"/>
              <a:gd name="connsiteX1608" fmla="*/ 3029575 w 9070966"/>
              <a:gd name="connsiteY1608" fmla="*/ 2979593 h 3611152"/>
              <a:gd name="connsiteX1609" fmla="*/ 3025909 w 9070966"/>
              <a:gd name="connsiteY1609" fmla="*/ 2978907 h 3611152"/>
              <a:gd name="connsiteX1610" fmla="*/ 6372260 w 9070966"/>
              <a:gd name="connsiteY1610" fmla="*/ 2926210 h 3611152"/>
              <a:gd name="connsiteX1611" fmla="*/ 6391615 w 9070966"/>
              <a:gd name="connsiteY1611" fmla="*/ 2932497 h 3611152"/>
              <a:gd name="connsiteX1612" fmla="*/ 6392302 w 9070966"/>
              <a:gd name="connsiteY1612" fmla="*/ 2935469 h 3611152"/>
              <a:gd name="connsiteX1613" fmla="*/ 6390813 w 9070966"/>
              <a:gd name="connsiteY1613" fmla="*/ 2943471 h 3611152"/>
              <a:gd name="connsiteX1614" fmla="*/ 6373520 w 9070966"/>
              <a:gd name="connsiteY1614" fmla="*/ 2955702 h 3611152"/>
              <a:gd name="connsiteX1615" fmla="*/ 6370542 w 9070966"/>
              <a:gd name="connsiteY1615" fmla="*/ 2957188 h 3611152"/>
              <a:gd name="connsiteX1616" fmla="*/ 6366648 w 9070966"/>
              <a:gd name="connsiteY1616" fmla="*/ 2956388 h 3611152"/>
              <a:gd name="connsiteX1617" fmla="*/ 6363900 w 9070966"/>
              <a:gd name="connsiteY1617" fmla="*/ 2951701 h 3611152"/>
              <a:gd name="connsiteX1618" fmla="*/ 6368137 w 9070966"/>
              <a:gd name="connsiteY1618" fmla="*/ 2928839 h 3611152"/>
              <a:gd name="connsiteX1619" fmla="*/ 3154864 w 9070966"/>
              <a:gd name="connsiteY1619" fmla="*/ 2925381 h 3611152"/>
              <a:gd name="connsiteX1620" fmla="*/ 3154524 w 9070966"/>
              <a:gd name="connsiteY1620" fmla="*/ 2932612 h 3611152"/>
              <a:gd name="connsiteX1621" fmla="*/ 3156700 w 9070966"/>
              <a:gd name="connsiteY1621" fmla="*/ 2941756 h 3611152"/>
              <a:gd name="connsiteX1622" fmla="*/ 3156770 w 9070966"/>
              <a:gd name="connsiteY1622" fmla="*/ 2941802 h 3611152"/>
              <a:gd name="connsiteX1623" fmla="*/ 3154638 w 9070966"/>
              <a:gd name="connsiteY1623" fmla="*/ 2932840 h 3611152"/>
              <a:gd name="connsiteX1624" fmla="*/ 3154982 w 9070966"/>
              <a:gd name="connsiteY1624" fmla="*/ 2925525 h 3611152"/>
              <a:gd name="connsiteX1625" fmla="*/ 2672138 w 9070966"/>
              <a:gd name="connsiteY1625" fmla="*/ 2917866 h 3611152"/>
              <a:gd name="connsiteX1626" fmla="*/ 2673282 w 9070966"/>
              <a:gd name="connsiteY1626" fmla="*/ 2922896 h 3611152"/>
              <a:gd name="connsiteX1627" fmla="*/ 2676718 w 9070966"/>
              <a:gd name="connsiteY1627" fmla="*/ 2927125 h 3611152"/>
              <a:gd name="connsiteX1628" fmla="*/ 2673282 w 9070966"/>
              <a:gd name="connsiteY1628" fmla="*/ 2922895 h 3611152"/>
              <a:gd name="connsiteX1629" fmla="*/ 7120577 w 9070966"/>
              <a:gd name="connsiteY1629" fmla="*/ 2906663 h 3611152"/>
              <a:gd name="connsiteX1630" fmla="*/ 7122982 w 9070966"/>
              <a:gd name="connsiteY1630" fmla="*/ 2908264 h 3611152"/>
              <a:gd name="connsiteX1631" fmla="*/ 7114507 w 9070966"/>
              <a:gd name="connsiteY1631" fmla="*/ 2918551 h 3611152"/>
              <a:gd name="connsiteX1632" fmla="*/ 7102367 w 9070966"/>
              <a:gd name="connsiteY1632" fmla="*/ 2927925 h 3611152"/>
              <a:gd name="connsiteX1633" fmla="*/ 7087020 w 9070966"/>
              <a:gd name="connsiteY1633" fmla="*/ 2923124 h 3611152"/>
              <a:gd name="connsiteX1634" fmla="*/ 7084387 w 9070966"/>
              <a:gd name="connsiteY1634" fmla="*/ 2917065 h 3611152"/>
              <a:gd name="connsiteX1635" fmla="*/ 7087937 w 9070966"/>
              <a:gd name="connsiteY1635" fmla="*/ 2911578 h 3611152"/>
              <a:gd name="connsiteX1636" fmla="*/ 7093893 w 9070966"/>
              <a:gd name="connsiteY1636" fmla="*/ 2909407 h 3611152"/>
              <a:gd name="connsiteX1637" fmla="*/ 8601292 w 9070966"/>
              <a:gd name="connsiteY1637" fmla="*/ 2898890 h 3611152"/>
              <a:gd name="connsiteX1638" fmla="*/ 8625571 w 9070966"/>
              <a:gd name="connsiteY1638" fmla="*/ 2900147 h 3611152"/>
              <a:gd name="connsiteX1639" fmla="*/ 8634619 w 9070966"/>
              <a:gd name="connsiteY1639" fmla="*/ 2902662 h 3611152"/>
              <a:gd name="connsiteX1640" fmla="*/ 8638856 w 9070966"/>
              <a:gd name="connsiteY1640" fmla="*/ 2906434 h 3611152"/>
              <a:gd name="connsiteX1641" fmla="*/ 8651225 w 9070966"/>
              <a:gd name="connsiteY1641" fmla="*/ 2927124 h 3611152"/>
              <a:gd name="connsiteX1642" fmla="*/ 8657983 w 9070966"/>
              <a:gd name="connsiteY1642" fmla="*/ 2934211 h 3611152"/>
              <a:gd name="connsiteX1643" fmla="*/ 8673100 w 9070966"/>
              <a:gd name="connsiteY1643" fmla="*/ 2937069 h 3611152"/>
              <a:gd name="connsiteX1644" fmla="*/ 8680201 w 9070966"/>
              <a:gd name="connsiteY1644" fmla="*/ 2948272 h 3611152"/>
              <a:gd name="connsiteX1645" fmla="*/ 8669206 w 9070966"/>
              <a:gd name="connsiteY1645" fmla="*/ 2979135 h 3611152"/>
              <a:gd name="connsiteX1646" fmla="*/ 8655692 w 9070966"/>
              <a:gd name="connsiteY1646" fmla="*/ 3000740 h 3611152"/>
              <a:gd name="connsiteX1647" fmla="*/ 8649507 w 9070966"/>
              <a:gd name="connsiteY1647" fmla="*/ 3031946 h 3611152"/>
              <a:gd name="connsiteX1648" fmla="*/ 8642980 w 9070966"/>
              <a:gd name="connsiteY1648" fmla="*/ 3040291 h 3611152"/>
              <a:gd name="connsiteX1649" fmla="*/ 8629809 w 9070966"/>
              <a:gd name="connsiteY1649" fmla="*/ 3052407 h 3611152"/>
              <a:gd name="connsiteX1650" fmla="*/ 8607018 w 9070966"/>
              <a:gd name="connsiteY1650" fmla="*/ 3057437 h 3611152"/>
              <a:gd name="connsiteX1651" fmla="*/ 8594191 w 9070966"/>
              <a:gd name="connsiteY1651" fmla="*/ 3075498 h 3611152"/>
              <a:gd name="connsiteX1652" fmla="*/ 8564414 w 9070966"/>
              <a:gd name="connsiteY1652" fmla="*/ 3099846 h 3611152"/>
              <a:gd name="connsiteX1653" fmla="*/ 8549870 w 9070966"/>
              <a:gd name="connsiteY1653" fmla="*/ 3106362 h 3611152"/>
              <a:gd name="connsiteX1654" fmla="*/ 8534065 w 9070966"/>
              <a:gd name="connsiteY1654" fmla="*/ 3109562 h 3611152"/>
              <a:gd name="connsiteX1655" fmla="*/ 8528682 w 9070966"/>
              <a:gd name="connsiteY1655" fmla="*/ 3108991 h 3611152"/>
              <a:gd name="connsiteX1656" fmla="*/ 8524216 w 9070966"/>
              <a:gd name="connsiteY1656" fmla="*/ 3105333 h 3611152"/>
              <a:gd name="connsiteX1657" fmla="*/ 8516771 w 9070966"/>
              <a:gd name="connsiteY1657" fmla="*/ 3103275 h 3611152"/>
              <a:gd name="connsiteX1658" fmla="*/ 8448513 w 9070966"/>
              <a:gd name="connsiteY1658" fmla="*/ 3098703 h 3611152"/>
              <a:gd name="connsiteX1659" fmla="*/ 8415873 w 9070966"/>
              <a:gd name="connsiteY1659" fmla="*/ 3106590 h 3611152"/>
              <a:gd name="connsiteX1660" fmla="*/ 8410032 w 9070966"/>
              <a:gd name="connsiteY1660" fmla="*/ 3110591 h 3611152"/>
              <a:gd name="connsiteX1661" fmla="*/ 8404306 w 9070966"/>
              <a:gd name="connsiteY1661" fmla="*/ 3111277 h 3611152"/>
              <a:gd name="connsiteX1662" fmla="*/ 8401557 w 9070966"/>
              <a:gd name="connsiteY1662" fmla="*/ 3106476 h 3611152"/>
              <a:gd name="connsiteX1663" fmla="*/ 8402245 w 9070966"/>
              <a:gd name="connsiteY1663" fmla="*/ 3100532 h 3611152"/>
              <a:gd name="connsiteX1664" fmla="*/ 8420798 w 9070966"/>
              <a:gd name="connsiteY1664" fmla="*/ 3052179 h 3611152"/>
              <a:gd name="connsiteX1665" fmla="*/ 8455958 w 9070966"/>
              <a:gd name="connsiteY1665" fmla="*/ 2984393 h 3611152"/>
              <a:gd name="connsiteX1666" fmla="*/ 8478405 w 9070966"/>
              <a:gd name="connsiteY1666" fmla="*/ 2950558 h 3611152"/>
              <a:gd name="connsiteX1667" fmla="*/ 8484475 w 9070966"/>
              <a:gd name="connsiteY1667" fmla="*/ 2944042 h 3611152"/>
              <a:gd name="connsiteX1668" fmla="*/ 8518603 w 9070966"/>
              <a:gd name="connsiteY1668" fmla="*/ 2920037 h 3611152"/>
              <a:gd name="connsiteX1669" fmla="*/ 8546548 w 9070966"/>
              <a:gd name="connsiteY1669" fmla="*/ 2909063 h 3611152"/>
              <a:gd name="connsiteX1670" fmla="*/ 3216123 w 9070966"/>
              <a:gd name="connsiteY1670" fmla="*/ 2897339 h 3611152"/>
              <a:gd name="connsiteX1671" fmla="*/ 3215108 w 9070966"/>
              <a:gd name="connsiteY1671" fmla="*/ 2900376 h 3611152"/>
              <a:gd name="connsiteX1672" fmla="*/ 3210553 w 9070966"/>
              <a:gd name="connsiteY1672" fmla="*/ 2898899 h 3611152"/>
              <a:gd name="connsiteX1673" fmla="*/ 3210642 w 9070966"/>
              <a:gd name="connsiteY1673" fmla="*/ 2899005 h 3611152"/>
              <a:gd name="connsiteX1674" fmla="*/ 3215223 w 9070966"/>
              <a:gd name="connsiteY1674" fmla="*/ 2900491 h 3611152"/>
              <a:gd name="connsiteX1675" fmla="*/ 3216253 w 9070966"/>
              <a:gd name="connsiteY1675" fmla="*/ 2897404 h 3611152"/>
              <a:gd name="connsiteX1676" fmla="*/ 2660227 w 9070966"/>
              <a:gd name="connsiteY1676" fmla="*/ 2894890 h 3611152"/>
              <a:gd name="connsiteX1677" fmla="*/ 2646827 w 9070966"/>
              <a:gd name="connsiteY1677" fmla="*/ 2895918 h 3611152"/>
              <a:gd name="connsiteX1678" fmla="*/ 2646828 w 9070966"/>
              <a:gd name="connsiteY1678" fmla="*/ 2895919 h 3611152"/>
              <a:gd name="connsiteX1679" fmla="*/ 2660227 w 9070966"/>
              <a:gd name="connsiteY1679" fmla="*/ 2894890 h 3611152"/>
              <a:gd name="connsiteX1680" fmla="*/ 2666067 w 9070966"/>
              <a:gd name="connsiteY1680" fmla="*/ 2900377 h 3611152"/>
              <a:gd name="connsiteX1681" fmla="*/ 2667328 w 9070966"/>
              <a:gd name="connsiteY1681" fmla="*/ 2905863 h 3611152"/>
              <a:gd name="connsiteX1682" fmla="*/ 2666067 w 9070966"/>
              <a:gd name="connsiteY1682" fmla="*/ 2900376 h 3611152"/>
              <a:gd name="connsiteX1683" fmla="*/ 3214614 w 9070966"/>
              <a:gd name="connsiteY1683" fmla="*/ 2889403 h 3611152"/>
              <a:gd name="connsiteX1684" fmla="*/ 3212703 w 9070966"/>
              <a:gd name="connsiteY1684" fmla="*/ 2895575 h 3611152"/>
              <a:gd name="connsiteX1685" fmla="*/ 3212833 w 9070966"/>
              <a:gd name="connsiteY1685" fmla="*/ 2895640 h 3611152"/>
              <a:gd name="connsiteX1686" fmla="*/ 3214650 w 9070966"/>
              <a:gd name="connsiteY1686" fmla="*/ 2889403 h 3611152"/>
              <a:gd name="connsiteX1687" fmla="*/ 3154627 w 9070966"/>
              <a:gd name="connsiteY1687" fmla="*/ 2888518 h 3611152"/>
              <a:gd name="connsiteX1688" fmla="*/ 3152920 w 9070966"/>
              <a:gd name="connsiteY1688" fmla="*/ 2893289 h 3611152"/>
              <a:gd name="connsiteX1689" fmla="*/ 3153608 w 9070966"/>
              <a:gd name="connsiteY1689" fmla="*/ 2898890 h 3611152"/>
              <a:gd name="connsiteX1690" fmla="*/ 3148339 w 9070966"/>
              <a:gd name="connsiteY1690" fmla="*/ 2909864 h 3611152"/>
              <a:gd name="connsiteX1691" fmla="*/ 3151775 w 9070966"/>
              <a:gd name="connsiteY1691" fmla="*/ 2921638 h 3611152"/>
              <a:gd name="connsiteX1692" fmla="*/ 3152449 w 9070966"/>
              <a:gd name="connsiteY1692" fmla="*/ 2922435 h 3611152"/>
              <a:gd name="connsiteX1693" fmla="*/ 3151889 w 9070966"/>
              <a:gd name="connsiteY1693" fmla="*/ 2921752 h 3611152"/>
              <a:gd name="connsiteX1694" fmla="*/ 3148453 w 9070966"/>
              <a:gd name="connsiteY1694" fmla="*/ 2910093 h 3611152"/>
              <a:gd name="connsiteX1695" fmla="*/ 3153722 w 9070966"/>
              <a:gd name="connsiteY1695" fmla="*/ 2899005 h 3611152"/>
              <a:gd name="connsiteX1696" fmla="*/ 3153035 w 9070966"/>
              <a:gd name="connsiteY1696" fmla="*/ 2893403 h 3611152"/>
              <a:gd name="connsiteX1697" fmla="*/ 3154753 w 9070966"/>
              <a:gd name="connsiteY1697" fmla="*/ 2888602 h 3611152"/>
              <a:gd name="connsiteX1698" fmla="*/ 2641329 w 9070966"/>
              <a:gd name="connsiteY1698" fmla="*/ 2884030 h 3611152"/>
              <a:gd name="connsiteX1699" fmla="*/ 2642360 w 9070966"/>
              <a:gd name="connsiteY1699" fmla="*/ 2893404 h 3611152"/>
              <a:gd name="connsiteX1700" fmla="*/ 2644422 w 9070966"/>
              <a:gd name="connsiteY1700" fmla="*/ 2893175 h 3611152"/>
              <a:gd name="connsiteX1701" fmla="*/ 2642360 w 9070966"/>
              <a:gd name="connsiteY1701" fmla="*/ 2893403 h 3611152"/>
              <a:gd name="connsiteX1702" fmla="*/ 3172877 w 9070966"/>
              <a:gd name="connsiteY1702" fmla="*/ 2881869 h 3611152"/>
              <a:gd name="connsiteX1703" fmla="*/ 3172962 w 9070966"/>
              <a:gd name="connsiteY1703" fmla="*/ 2881972 h 3611152"/>
              <a:gd name="connsiteX1704" fmla="*/ 3186247 w 9070966"/>
              <a:gd name="connsiteY1704" fmla="*/ 2886773 h 3611152"/>
              <a:gd name="connsiteX1705" fmla="*/ 3194722 w 9070966"/>
              <a:gd name="connsiteY1705" fmla="*/ 2892489 h 3611152"/>
              <a:gd name="connsiteX1706" fmla="*/ 3207754 w 9070966"/>
              <a:gd name="connsiteY1706" fmla="*/ 2895570 h 3611152"/>
              <a:gd name="connsiteX1707" fmla="*/ 3207664 w 9070966"/>
              <a:gd name="connsiteY1707" fmla="*/ 2895461 h 3611152"/>
              <a:gd name="connsiteX1708" fmla="*/ 3194608 w 9070966"/>
              <a:gd name="connsiteY1708" fmla="*/ 2892375 h 3611152"/>
              <a:gd name="connsiteX1709" fmla="*/ 3186133 w 9070966"/>
              <a:gd name="connsiteY1709" fmla="*/ 2886659 h 3611152"/>
              <a:gd name="connsiteX1710" fmla="*/ 5069979 w 9070966"/>
              <a:gd name="connsiteY1710" fmla="*/ 2878315 h 3611152"/>
              <a:gd name="connsiteX1711" fmla="*/ 5081087 w 9070966"/>
              <a:gd name="connsiteY1711" fmla="*/ 2881859 h 3611152"/>
              <a:gd name="connsiteX1712" fmla="*/ 5093113 w 9070966"/>
              <a:gd name="connsiteY1712" fmla="*/ 2882887 h 3611152"/>
              <a:gd name="connsiteX1713" fmla="*/ 5105825 w 9070966"/>
              <a:gd name="connsiteY1713" fmla="*/ 2882316 h 3611152"/>
              <a:gd name="connsiteX1714" fmla="*/ 5119225 w 9070966"/>
              <a:gd name="connsiteY1714" fmla="*/ 2886545 h 3611152"/>
              <a:gd name="connsiteX1715" fmla="*/ 5115445 w 9070966"/>
              <a:gd name="connsiteY1715" fmla="*/ 2891918 h 3611152"/>
              <a:gd name="connsiteX1716" fmla="*/ 5106627 w 9070966"/>
              <a:gd name="connsiteY1716" fmla="*/ 2893289 h 3611152"/>
              <a:gd name="connsiteX1717" fmla="*/ 5070322 w 9070966"/>
              <a:gd name="connsiteY1717" fmla="*/ 2887345 h 3611152"/>
              <a:gd name="connsiteX1718" fmla="*/ 5065397 w 9070966"/>
              <a:gd name="connsiteY1718" fmla="*/ 2884145 h 3611152"/>
              <a:gd name="connsiteX1719" fmla="*/ 5065283 w 9070966"/>
              <a:gd name="connsiteY1719" fmla="*/ 2881401 h 3611152"/>
              <a:gd name="connsiteX1720" fmla="*/ 3215794 w 9070966"/>
              <a:gd name="connsiteY1720" fmla="*/ 2876829 h 3611152"/>
              <a:gd name="connsiteX1721" fmla="*/ 3213390 w 9070966"/>
              <a:gd name="connsiteY1721" fmla="*/ 2879115 h 3611152"/>
              <a:gd name="connsiteX1722" fmla="*/ 3209382 w 9070966"/>
              <a:gd name="connsiteY1722" fmla="*/ 2889288 h 3611152"/>
              <a:gd name="connsiteX1723" fmla="*/ 3209428 w 9070966"/>
              <a:gd name="connsiteY1723" fmla="*/ 2889288 h 3611152"/>
              <a:gd name="connsiteX1724" fmla="*/ 3213505 w 9070966"/>
              <a:gd name="connsiteY1724" fmla="*/ 2879229 h 3611152"/>
              <a:gd name="connsiteX1725" fmla="*/ 3215864 w 9070966"/>
              <a:gd name="connsiteY1725" fmla="*/ 2876875 h 3611152"/>
              <a:gd name="connsiteX1726" fmla="*/ 3220033 w 9070966"/>
              <a:gd name="connsiteY1726" fmla="*/ 2875914 h 3611152"/>
              <a:gd name="connsiteX1727" fmla="*/ 3217565 w 9070966"/>
              <a:gd name="connsiteY1727" fmla="*/ 2877930 h 3611152"/>
              <a:gd name="connsiteX1728" fmla="*/ 3217628 w 9070966"/>
              <a:gd name="connsiteY1728" fmla="*/ 2877972 h 3611152"/>
              <a:gd name="connsiteX1729" fmla="*/ 3220087 w 9070966"/>
              <a:gd name="connsiteY1729" fmla="*/ 2875963 h 3611152"/>
              <a:gd name="connsiteX1730" fmla="*/ 3165175 w 9070966"/>
              <a:gd name="connsiteY1730" fmla="*/ 2875114 h 3611152"/>
              <a:gd name="connsiteX1731" fmla="*/ 3164144 w 9070966"/>
              <a:gd name="connsiteY1731" fmla="*/ 2877172 h 3611152"/>
              <a:gd name="connsiteX1732" fmla="*/ 3159563 w 9070966"/>
              <a:gd name="connsiteY1732" fmla="*/ 2878657 h 3611152"/>
              <a:gd name="connsiteX1733" fmla="*/ 3155898 w 9070966"/>
              <a:gd name="connsiteY1733" fmla="*/ 2877514 h 3611152"/>
              <a:gd name="connsiteX1734" fmla="*/ 3154868 w 9070966"/>
              <a:gd name="connsiteY1734" fmla="*/ 2879001 h 3611152"/>
              <a:gd name="connsiteX1735" fmla="*/ 3152691 w 9070966"/>
              <a:gd name="connsiteY1735" fmla="*/ 2887116 h 3611152"/>
              <a:gd name="connsiteX1736" fmla="*/ 3152717 w 9070966"/>
              <a:gd name="connsiteY1736" fmla="*/ 2887134 h 3611152"/>
              <a:gd name="connsiteX1737" fmla="*/ 3154867 w 9070966"/>
              <a:gd name="connsiteY1737" fmla="*/ 2879115 h 3611152"/>
              <a:gd name="connsiteX1738" fmla="*/ 3155898 w 9070966"/>
              <a:gd name="connsiteY1738" fmla="*/ 2877629 h 3611152"/>
              <a:gd name="connsiteX1739" fmla="*/ 3159677 w 9070966"/>
              <a:gd name="connsiteY1739" fmla="*/ 2878772 h 3611152"/>
              <a:gd name="connsiteX1740" fmla="*/ 3164258 w 9070966"/>
              <a:gd name="connsiteY1740" fmla="*/ 2877286 h 3611152"/>
              <a:gd name="connsiteX1741" fmla="*/ 3165288 w 9070966"/>
              <a:gd name="connsiteY1741" fmla="*/ 2875228 h 3611152"/>
              <a:gd name="connsiteX1742" fmla="*/ 3167671 w 9070966"/>
              <a:gd name="connsiteY1742" fmla="*/ 2875568 h 3611152"/>
              <a:gd name="connsiteX1743" fmla="*/ 3167580 w 9070966"/>
              <a:gd name="connsiteY1743" fmla="*/ 2875457 h 3611152"/>
              <a:gd name="connsiteX1744" fmla="*/ 2658853 w 9070966"/>
              <a:gd name="connsiteY1744" fmla="*/ 2853738 h 3611152"/>
              <a:gd name="connsiteX1745" fmla="*/ 2662746 w 9070966"/>
              <a:gd name="connsiteY1745" fmla="*/ 2857282 h 3611152"/>
              <a:gd name="connsiteX1746" fmla="*/ 2662747 w 9070966"/>
              <a:gd name="connsiteY1746" fmla="*/ 2857282 h 3611152"/>
              <a:gd name="connsiteX1747" fmla="*/ 7217581 w 9070966"/>
              <a:gd name="connsiteY1747" fmla="*/ 2849737 h 3611152"/>
              <a:gd name="connsiteX1748" fmla="*/ 7228805 w 9070966"/>
              <a:gd name="connsiteY1748" fmla="*/ 2855338 h 3611152"/>
              <a:gd name="connsiteX1749" fmla="*/ 7234531 w 9070966"/>
              <a:gd name="connsiteY1749" fmla="*/ 2868027 h 3611152"/>
              <a:gd name="connsiteX1750" fmla="*/ 7226171 w 9070966"/>
              <a:gd name="connsiteY1750" fmla="*/ 2871570 h 3611152"/>
              <a:gd name="connsiteX1751" fmla="*/ 7221819 w 9070966"/>
              <a:gd name="connsiteY1751" fmla="*/ 2870770 h 3611152"/>
              <a:gd name="connsiteX1752" fmla="*/ 7214833 w 9070966"/>
              <a:gd name="connsiteY1752" fmla="*/ 2876486 h 3611152"/>
              <a:gd name="connsiteX1753" fmla="*/ 7222506 w 9070966"/>
              <a:gd name="connsiteY1753" fmla="*/ 2913865 h 3611152"/>
              <a:gd name="connsiteX1754" fmla="*/ 7222506 w 9070966"/>
              <a:gd name="connsiteY1754" fmla="*/ 2921981 h 3611152"/>
              <a:gd name="connsiteX1755" fmla="*/ 7212771 w 9070966"/>
              <a:gd name="connsiteY1755" fmla="*/ 2951244 h 3611152"/>
              <a:gd name="connsiteX1756" fmla="*/ 7201319 w 9070966"/>
              <a:gd name="connsiteY1756" fmla="*/ 2966104 h 3611152"/>
              <a:gd name="connsiteX1757" fmla="*/ 7167418 w 9070966"/>
              <a:gd name="connsiteY1757" fmla="*/ 2991024 h 3611152"/>
              <a:gd name="connsiteX1758" fmla="*/ 7156080 w 9070966"/>
              <a:gd name="connsiteY1758" fmla="*/ 3009313 h 3611152"/>
              <a:gd name="connsiteX1759" fmla="*/ 7155393 w 9070966"/>
              <a:gd name="connsiteY1759" fmla="*/ 3023716 h 3611152"/>
              <a:gd name="connsiteX1760" fmla="*/ 7153103 w 9070966"/>
              <a:gd name="connsiteY1760" fmla="*/ 3027603 h 3611152"/>
              <a:gd name="connsiteX1761" fmla="*/ 7147834 w 9070966"/>
              <a:gd name="connsiteY1761" fmla="*/ 3030346 h 3611152"/>
              <a:gd name="connsiteX1762" fmla="*/ 7114850 w 9070966"/>
              <a:gd name="connsiteY1762" fmla="*/ 3027145 h 3611152"/>
              <a:gd name="connsiteX1763" fmla="*/ 7109353 w 9070966"/>
              <a:gd name="connsiteY1763" fmla="*/ 3024402 h 3611152"/>
              <a:gd name="connsiteX1764" fmla="*/ 7104543 w 9070966"/>
              <a:gd name="connsiteY1764" fmla="*/ 2998111 h 3611152"/>
              <a:gd name="connsiteX1765" fmla="*/ 7125387 w 9070966"/>
              <a:gd name="connsiteY1765" fmla="*/ 2962218 h 3611152"/>
              <a:gd name="connsiteX1766" fmla="*/ 7122753 w 9070966"/>
              <a:gd name="connsiteY1766" fmla="*/ 2956388 h 3611152"/>
              <a:gd name="connsiteX1767" fmla="*/ 7134779 w 9070966"/>
              <a:gd name="connsiteY1767" fmla="*/ 2923810 h 3611152"/>
              <a:gd name="connsiteX1768" fmla="*/ 7148521 w 9070966"/>
              <a:gd name="connsiteY1768" fmla="*/ 2912379 h 3611152"/>
              <a:gd name="connsiteX1769" fmla="*/ 7153904 w 9070966"/>
              <a:gd name="connsiteY1769" fmla="*/ 2910321 h 3611152"/>
              <a:gd name="connsiteX1770" fmla="*/ 7164326 w 9070966"/>
              <a:gd name="connsiteY1770" fmla="*/ 2900490 h 3611152"/>
              <a:gd name="connsiteX1771" fmla="*/ 7178413 w 9070966"/>
              <a:gd name="connsiteY1771" fmla="*/ 2883458 h 3611152"/>
              <a:gd name="connsiteX1772" fmla="*/ 7193989 w 9070966"/>
              <a:gd name="connsiteY1772" fmla="*/ 2856024 h 3611152"/>
              <a:gd name="connsiteX1773" fmla="*/ 7202693 w 9070966"/>
              <a:gd name="connsiteY1773" fmla="*/ 2851337 h 3611152"/>
              <a:gd name="connsiteX1774" fmla="*/ 3247405 w 9070966"/>
              <a:gd name="connsiteY1774" fmla="*/ 2848594 h 3611152"/>
              <a:gd name="connsiteX1775" fmla="*/ 3239961 w 9070966"/>
              <a:gd name="connsiteY1775" fmla="*/ 2863111 h 3611152"/>
              <a:gd name="connsiteX1776" fmla="*/ 3232058 w 9070966"/>
              <a:gd name="connsiteY1776" fmla="*/ 2871227 h 3611152"/>
              <a:gd name="connsiteX1777" fmla="*/ 3221251 w 9070966"/>
              <a:gd name="connsiteY1777" fmla="*/ 2876905 h 3611152"/>
              <a:gd name="connsiteX1778" fmla="*/ 3221293 w 9070966"/>
              <a:gd name="connsiteY1778" fmla="*/ 2876943 h 3611152"/>
              <a:gd name="connsiteX1779" fmla="*/ 3232173 w 9070966"/>
              <a:gd name="connsiteY1779" fmla="*/ 2871227 h 3611152"/>
              <a:gd name="connsiteX1780" fmla="*/ 3239960 w 9070966"/>
              <a:gd name="connsiteY1780" fmla="*/ 2863226 h 3611152"/>
              <a:gd name="connsiteX1781" fmla="*/ 7271637 w 9070966"/>
              <a:gd name="connsiteY1781" fmla="*/ 2847908 h 3611152"/>
              <a:gd name="connsiteX1782" fmla="*/ 7281945 w 9070966"/>
              <a:gd name="connsiteY1782" fmla="*/ 2863226 h 3611152"/>
              <a:gd name="connsiteX1783" fmla="*/ 7283663 w 9070966"/>
              <a:gd name="connsiteY1783" fmla="*/ 2870541 h 3611152"/>
              <a:gd name="connsiteX1784" fmla="*/ 7280571 w 9070966"/>
              <a:gd name="connsiteY1784" fmla="*/ 2876486 h 3611152"/>
              <a:gd name="connsiteX1785" fmla="*/ 7278509 w 9070966"/>
              <a:gd name="connsiteY1785" fmla="*/ 2877057 h 3611152"/>
              <a:gd name="connsiteX1786" fmla="*/ 7268889 w 9070966"/>
              <a:gd name="connsiteY1786" fmla="*/ 2870427 h 3611152"/>
              <a:gd name="connsiteX1787" fmla="*/ 7264194 w 9070966"/>
              <a:gd name="connsiteY1787" fmla="*/ 2860254 h 3611152"/>
              <a:gd name="connsiteX1788" fmla="*/ 7252856 w 9070966"/>
              <a:gd name="connsiteY1788" fmla="*/ 2858196 h 3611152"/>
              <a:gd name="connsiteX1789" fmla="*/ 7239455 w 9070966"/>
              <a:gd name="connsiteY1789" fmla="*/ 2861168 h 3611152"/>
              <a:gd name="connsiteX1790" fmla="*/ 7233615 w 9070966"/>
              <a:gd name="connsiteY1790" fmla="*/ 2860025 h 3611152"/>
              <a:gd name="connsiteX1791" fmla="*/ 7232012 w 9070966"/>
              <a:gd name="connsiteY1791" fmla="*/ 2857510 h 3611152"/>
              <a:gd name="connsiteX1792" fmla="*/ 7233157 w 9070966"/>
              <a:gd name="connsiteY1792" fmla="*/ 2852023 h 3611152"/>
              <a:gd name="connsiteX1793" fmla="*/ 7236478 w 9070966"/>
              <a:gd name="connsiteY1793" fmla="*/ 2849737 h 3611152"/>
              <a:gd name="connsiteX1794" fmla="*/ 4068561 w 9070966"/>
              <a:gd name="connsiteY1794" fmla="*/ 2843907 h 3611152"/>
              <a:gd name="connsiteX1795" fmla="*/ 4070277 w 9070966"/>
              <a:gd name="connsiteY1795" fmla="*/ 2848480 h 3611152"/>
              <a:gd name="connsiteX1796" fmla="*/ 4076462 w 9070966"/>
              <a:gd name="connsiteY1796" fmla="*/ 2850537 h 3611152"/>
              <a:gd name="connsiteX1797" fmla="*/ 4075661 w 9070966"/>
              <a:gd name="connsiteY1797" fmla="*/ 2853509 h 3611152"/>
              <a:gd name="connsiteX1798" fmla="*/ 4078295 w 9070966"/>
              <a:gd name="connsiteY1798" fmla="*/ 2855796 h 3611152"/>
              <a:gd name="connsiteX1799" fmla="*/ 4084250 w 9070966"/>
              <a:gd name="connsiteY1799" fmla="*/ 2856482 h 3611152"/>
              <a:gd name="connsiteX1800" fmla="*/ 4085395 w 9070966"/>
              <a:gd name="connsiteY1800" fmla="*/ 2858882 h 3611152"/>
              <a:gd name="connsiteX1801" fmla="*/ 4088373 w 9070966"/>
              <a:gd name="connsiteY1801" fmla="*/ 2858882 h 3611152"/>
              <a:gd name="connsiteX1802" fmla="*/ 4090320 w 9070966"/>
              <a:gd name="connsiteY1802" fmla="*/ 2857282 h 3611152"/>
              <a:gd name="connsiteX1803" fmla="*/ 4090320 w 9070966"/>
              <a:gd name="connsiteY1803" fmla="*/ 2853052 h 3611152"/>
              <a:gd name="connsiteX1804" fmla="*/ 4095015 w 9070966"/>
              <a:gd name="connsiteY1804" fmla="*/ 2850995 h 3611152"/>
              <a:gd name="connsiteX1805" fmla="*/ 4094902 w 9070966"/>
              <a:gd name="connsiteY1805" fmla="*/ 2848365 h 3611152"/>
              <a:gd name="connsiteX1806" fmla="*/ 4097994 w 9070966"/>
              <a:gd name="connsiteY1806" fmla="*/ 2846879 h 3611152"/>
              <a:gd name="connsiteX1807" fmla="*/ 4094902 w 9070966"/>
              <a:gd name="connsiteY1807" fmla="*/ 2864597 h 3611152"/>
              <a:gd name="connsiteX1808" fmla="*/ 4091465 w 9070966"/>
              <a:gd name="connsiteY1808" fmla="*/ 2867226 h 3611152"/>
              <a:gd name="connsiteX1809" fmla="*/ 4082417 w 9070966"/>
              <a:gd name="connsiteY1809" fmla="*/ 2867912 h 3611152"/>
              <a:gd name="connsiteX1810" fmla="*/ 4067529 w 9070966"/>
              <a:gd name="connsiteY1810" fmla="*/ 2860597 h 3611152"/>
              <a:gd name="connsiteX1811" fmla="*/ 4065583 w 9070966"/>
              <a:gd name="connsiteY1811" fmla="*/ 2856824 h 3611152"/>
              <a:gd name="connsiteX1812" fmla="*/ 4068790 w 9070966"/>
              <a:gd name="connsiteY1812" fmla="*/ 2851795 h 3611152"/>
              <a:gd name="connsiteX1813" fmla="*/ 4066957 w 9070966"/>
              <a:gd name="connsiteY1813" fmla="*/ 2846651 h 3611152"/>
              <a:gd name="connsiteX1814" fmla="*/ 6616087 w 9070966"/>
              <a:gd name="connsiteY1814" fmla="*/ 2839449 h 3611152"/>
              <a:gd name="connsiteX1815" fmla="*/ 6632006 w 9070966"/>
              <a:gd name="connsiteY1815" fmla="*/ 2848137 h 3611152"/>
              <a:gd name="connsiteX1816" fmla="*/ 6632923 w 9070966"/>
              <a:gd name="connsiteY1816" fmla="*/ 2850423 h 3611152"/>
              <a:gd name="connsiteX1817" fmla="*/ 6628342 w 9070966"/>
              <a:gd name="connsiteY1817" fmla="*/ 2861740 h 3611152"/>
              <a:gd name="connsiteX1818" fmla="*/ 6623302 w 9070966"/>
              <a:gd name="connsiteY1818" fmla="*/ 2867912 h 3611152"/>
              <a:gd name="connsiteX1819" fmla="*/ 6617691 w 9070966"/>
              <a:gd name="connsiteY1819" fmla="*/ 2869856 h 3611152"/>
              <a:gd name="connsiteX1820" fmla="*/ 6600397 w 9070966"/>
              <a:gd name="connsiteY1820" fmla="*/ 2859110 h 3611152"/>
              <a:gd name="connsiteX1821" fmla="*/ 6597763 w 9070966"/>
              <a:gd name="connsiteY1821" fmla="*/ 2854424 h 3611152"/>
              <a:gd name="connsiteX1822" fmla="*/ 6598450 w 9070966"/>
              <a:gd name="connsiteY1822" fmla="*/ 2852023 h 3611152"/>
              <a:gd name="connsiteX1823" fmla="*/ 6602115 w 9070966"/>
              <a:gd name="connsiteY1823" fmla="*/ 2847908 h 3611152"/>
              <a:gd name="connsiteX1824" fmla="*/ 3249090 w 9070966"/>
              <a:gd name="connsiteY1824" fmla="*/ 2839156 h 3611152"/>
              <a:gd name="connsiteX1825" fmla="*/ 3246718 w 9070966"/>
              <a:gd name="connsiteY1825" fmla="*/ 2842764 h 3611152"/>
              <a:gd name="connsiteX1826" fmla="*/ 3246729 w 9070966"/>
              <a:gd name="connsiteY1826" fmla="*/ 2842860 h 3611152"/>
              <a:gd name="connsiteX1827" fmla="*/ 3786138 w 9070966"/>
              <a:gd name="connsiteY1827" fmla="*/ 2837735 h 3611152"/>
              <a:gd name="connsiteX1828" fmla="*/ 3791750 w 9070966"/>
              <a:gd name="connsiteY1828" fmla="*/ 2841621 h 3611152"/>
              <a:gd name="connsiteX1829" fmla="*/ 3800224 w 9070966"/>
              <a:gd name="connsiteY1829" fmla="*/ 2858882 h 3611152"/>
              <a:gd name="connsiteX1830" fmla="*/ 3797705 w 9070966"/>
              <a:gd name="connsiteY1830" fmla="*/ 2862083 h 3611152"/>
              <a:gd name="connsiteX1831" fmla="*/ 3794498 w 9070966"/>
              <a:gd name="connsiteY1831" fmla="*/ 2862768 h 3611152"/>
              <a:gd name="connsiteX1832" fmla="*/ 3786481 w 9070966"/>
              <a:gd name="connsiteY1832" fmla="*/ 2860597 h 3611152"/>
              <a:gd name="connsiteX1833" fmla="*/ 3777434 w 9070966"/>
              <a:gd name="connsiteY1833" fmla="*/ 2854310 h 3611152"/>
              <a:gd name="connsiteX1834" fmla="*/ 3773769 w 9070966"/>
              <a:gd name="connsiteY1834" fmla="*/ 2847222 h 3611152"/>
              <a:gd name="connsiteX1835" fmla="*/ 3776403 w 9070966"/>
              <a:gd name="connsiteY1835" fmla="*/ 2840707 h 3611152"/>
              <a:gd name="connsiteX1836" fmla="*/ 2685881 w 9070966"/>
              <a:gd name="connsiteY1836" fmla="*/ 2834420 h 3611152"/>
              <a:gd name="connsiteX1837" fmla="*/ 2687026 w 9070966"/>
              <a:gd name="connsiteY1837" fmla="*/ 2837964 h 3611152"/>
              <a:gd name="connsiteX1838" fmla="*/ 2687026 w 9070966"/>
              <a:gd name="connsiteY1838" fmla="*/ 2837963 h 3611152"/>
              <a:gd name="connsiteX1839" fmla="*/ 5034246 w 9070966"/>
              <a:gd name="connsiteY1839" fmla="*/ 2829848 h 3611152"/>
              <a:gd name="connsiteX1840" fmla="*/ 5039056 w 9070966"/>
              <a:gd name="connsiteY1840" fmla="*/ 2831105 h 3611152"/>
              <a:gd name="connsiteX1841" fmla="*/ 5044210 w 9070966"/>
              <a:gd name="connsiteY1841" fmla="*/ 2835449 h 3611152"/>
              <a:gd name="connsiteX1842" fmla="*/ 5057037 w 9070966"/>
              <a:gd name="connsiteY1842" fmla="*/ 2841736 h 3611152"/>
              <a:gd name="connsiteX1843" fmla="*/ 5062305 w 9070966"/>
              <a:gd name="connsiteY1843" fmla="*/ 2838535 h 3611152"/>
              <a:gd name="connsiteX1844" fmla="*/ 5064023 w 9070966"/>
              <a:gd name="connsiteY1844" fmla="*/ 2843908 h 3611152"/>
              <a:gd name="connsiteX1845" fmla="*/ 5061160 w 9070966"/>
              <a:gd name="connsiteY1845" fmla="*/ 2853167 h 3611152"/>
              <a:gd name="connsiteX1846" fmla="*/ 5042034 w 9070966"/>
              <a:gd name="connsiteY1846" fmla="*/ 2855682 h 3611152"/>
              <a:gd name="connsiteX1847" fmla="*/ 5035048 w 9070966"/>
              <a:gd name="connsiteY1847" fmla="*/ 2850766 h 3611152"/>
              <a:gd name="connsiteX1848" fmla="*/ 5032528 w 9070966"/>
              <a:gd name="connsiteY1848" fmla="*/ 2843451 h 3611152"/>
              <a:gd name="connsiteX1849" fmla="*/ 3248849 w 9070966"/>
              <a:gd name="connsiteY1849" fmla="*/ 2823779 h 3611152"/>
              <a:gd name="connsiteX1850" fmla="*/ 3246718 w 9070966"/>
              <a:gd name="connsiteY1850" fmla="*/ 2828704 h 3611152"/>
              <a:gd name="connsiteX1851" fmla="*/ 3246735 w 9070966"/>
              <a:gd name="connsiteY1851" fmla="*/ 2828777 h 3611152"/>
              <a:gd name="connsiteX1852" fmla="*/ 2681987 w 9070966"/>
              <a:gd name="connsiteY1852" fmla="*/ 2823446 h 3611152"/>
              <a:gd name="connsiteX1853" fmla="*/ 2689431 w 9070966"/>
              <a:gd name="connsiteY1853" fmla="*/ 2827676 h 3611152"/>
              <a:gd name="connsiteX1854" fmla="*/ 2689431 w 9070966"/>
              <a:gd name="connsiteY1854" fmla="*/ 2827675 h 3611152"/>
              <a:gd name="connsiteX1855" fmla="*/ 4033858 w 9070966"/>
              <a:gd name="connsiteY1855" fmla="*/ 2814873 h 3611152"/>
              <a:gd name="connsiteX1856" fmla="*/ 4046113 w 9070966"/>
              <a:gd name="connsiteY1856" fmla="*/ 2820703 h 3611152"/>
              <a:gd name="connsiteX1857" fmla="*/ 4052640 w 9070966"/>
              <a:gd name="connsiteY1857" fmla="*/ 2824475 h 3611152"/>
              <a:gd name="connsiteX1858" fmla="*/ 4054473 w 9070966"/>
              <a:gd name="connsiteY1858" fmla="*/ 2828704 h 3611152"/>
              <a:gd name="connsiteX1859" fmla="*/ 4048175 w 9070966"/>
              <a:gd name="connsiteY1859" fmla="*/ 2826418 h 3611152"/>
              <a:gd name="connsiteX1860" fmla="*/ 4041532 w 9070966"/>
              <a:gd name="connsiteY1860" fmla="*/ 2828018 h 3611152"/>
              <a:gd name="connsiteX1861" fmla="*/ 4036035 w 9070966"/>
              <a:gd name="connsiteY1861" fmla="*/ 2825961 h 3611152"/>
              <a:gd name="connsiteX1862" fmla="*/ 4035348 w 9070966"/>
              <a:gd name="connsiteY1862" fmla="*/ 2822074 h 3611152"/>
              <a:gd name="connsiteX1863" fmla="*/ 4032141 w 9070966"/>
              <a:gd name="connsiteY1863" fmla="*/ 2821731 h 3611152"/>
              <a:gd name="connsiteX1864" fmla="*/ 4030880 w 9070966"/>
              <a:gd name="connsiteY1864" fmla="*/ 2818645 h 3611152"/>
              <a:gd name="connsiteX1865" fmla="*/ 2680726 w 9070966"/>
              <a:gd name="connsiteY1865" fmla="*/ 2810301 h 3611152"/>
              <a:gd name="connsiteX1866" fmla="*/ 2681164 w 9070966"/>
              <a:gd name="connsiteY1866" fmla="*/ 2811664 h 3611152"/>
              <a:gd name="connsiteX1867" fmla="*/ 2680727 w 9070966"/>
              <a:gd name="connsiteY1867" fmla="*/ 2810301 h 3611152"/>
              <a:gd name="connsiteX1868" fmla="*/ 3703564 w 9070966"/>
              <a:gd name="connsiteY1868" fmla="*/ 2800013 h 3611152"/>
              <a:gd name="connsiteX1869" fmla="*/ 3720514 w 9070966"/>
              <a:gd name="connsiteY1869" fmla="*/ 2803785 h 3611152"/>
              <a:gd name="connsiteX1870" fmla="*/ 3740671 w 9070966"/>
              <a:gd name="connsiteY1870" fmla="*/ 2814187 h 3611152"/>
              <a:gd name="connsiteX1871" fmla="*/ 3744336 w 9070966"/>
              <a:gd name="connsiteY1871" fmla="*/ 2822989 h 3611152"/>
              <a:gd name="connsiteX1872" fmla="*/ 3737808 w 9070966"/>
              <a:gd name="connsiteY1872" fmla="*/ 2822760 h 3611152"/>
              <a:gd name="connsiteX1873" fmla="*/ 3733685 w 9070966"/>
              <a:gd name="connsiteY1873" fmla="*/ 2826418 h 3611152"/>
              <a:gd name="connsiteX1874" fmla="*/ 3727615 w 9070966"/>
              <a:gd name="connsiteY1874" fmla="*/ 2828590 h 3611152"/>
              <a:gd name="connsiteX1875" fmla="*/ 3713528 w 9070966"/>
              <a:gd name="connsiteY1875" fmla="*/ 2829504 h 3611152"/>
              <a:gd name="connsiteX1876" fmla="*/ 3709634 w 9070966"/>
              <a:gd name="connsiteY1876" fmla="*/ 2832705 h 3611152"/>
              <a:gd name="connsiteX1877" fmla="*/ 3704480 w 9070966"/>
              <a:gd name="connsiteY1877" fmla="*/ 2830305 h 3611152"/>
              <a:gd name="connsiteX1878" fmla="*/ 3702075 w 9070966"/>
              <a:gd name="connsiteY1878" fmla="*/ 2831791 h 3611152"/>
              <a:gd name="connsiteX1879" fmla="*/ 3708947 w 9070966"/>
              <a:gd name="connsiteY1879" fmla="*/ 2834991 h 3611152"/>
              <a:gd name="connsiteX1880" fmla="*/ 3713757 w 9070966"/>
              <a:gd name="connsiteY1880" fmla="*/ 2840364 h 3611152"/>
              <a:gd name="connsiteX1881" fmla="*/ 3730249 w 9070966"/>
              <a:gd name="connsiteY1881" fmla="*/ 2841278 h 3611152"/>
              <a:gd name="connsiteX1882" fmla="*/ 3732883 w 9070966"/>
              <a:gd name="connsiteY1882" fmla="*/ 2848823 h 3611152"/>
              <a:gd name="connsiteX1883" fmla="*/ 3714558 w 9070966"/>
              <a:gd name="connsiteY1883" fmla="*/ 2846651 h 3611152"/>
              <a:gd name="connsiteX1884" fmla="*/ 3707229 w 9070966"/>
              <a:gd name="connsiteY1884" fmla="*/ 2841278 h 3611152"/>
              <a:gd name="connsiteX1885" fmla="*/ 3708260 w 9070966"/>
              <a:gd name="connsiteY1885" fmla="*/ 2837620 h 3611152"/>
              <a:gd name="connsiteX1886" fmla="*/ 3703335 w 9070966"/>
              <a:gd name="connsiteY1886" fmla="*/ 2835448 h 3611152"/>
              <a:gd name="connsiteX1887" fmla="*/ 3696806 w 9070966"/>
              <a:gd name="connsiteY1887" fmla="*/ 2840593 h 3611152"/>
              <a:gd name="connsiteX1888" fmla="*/ 3695318 w 9070966"/>
              <a:gd name="connsiteY1888" fmla="*/ 2843793 h 3611152"/>
              <a:gd name="connsiteX1889" fmla="*/ 3694860 w 9070966"/>
              <a:gd name="connsiteY1889" fmla="*/ 2845736 h 3611152"/>
              <a:gd name="connsiteX1890" fmla="*/ 3697723 w 9070966"/>
              <a:gd name="connsiteY1890" fmla="*/ 2846994 h 3611152"/>
              <a:gd name="connsiteX1891" fmla="*/ 3698983 w 9070966"/>
              <a:gd name="connsiteY1891" fmla="*/ 2850652 h 3611152"/>
              <a:gd name="connsiteX1892" fmla="*/ 3697723 w 9070966"/>
              <a:gd name="connsiteY1892" fmla="*/ 2853281 h 3611152"/>
              <a:gd name="connsiteX1893" fmla="*/ 3656608 w 9070966"/>
              <a:gd name="connsiteY1893" fmla="*/ 2848365 h 3611152"/>
              <a:gd name="connsiteX1894" fmla="*/ 3649737 w 9070966"/>
              <a:gd name="connsiteY1894" fmla="*/ 2852709 h 3611152"/>
              <a:gd name="connsiteX1895" fmla="*/ 3647332 w 9070966"/>
              <a:gd name="connsiteY1895" fmla="*/ 2851681 h 3611152"/>
              <a:gd name="connsiteX1896" fmla="*/ 3640689 w 9070966"/>
              <a:gd name="connsiteY1896" fmla="*/ 2852938 h 3611152"/>
              <a:gd name="connsiteX1897" fmla="*/ 3635878 w 9070966"/>
              <a:gd name="connsiteY1897" fmla="*/ 2858310 h 3611152"/>
              <a:gd name="connsiteX1898" fmla="*/ 3631068 w 9070966"/>
              <a:gd name="connsiteY1898" fmla="*/ 2872142 h 3611152"/>
              <a:gd name="connsiteX1899" fmla="*/ 3623281 w 9070966"/>
              <a:gd name="connsiteY1899" fmla="*/ 2877286 h 3611152"/>
              <a:gd name="connsiteX1900" fmla="*/ 3620876 w 9070966"/>
              <a:gd name="connsiteY1900" fmla="*/ 2875343 h 3611152"/>
              <a:gd name="connsiteX1901" fmla="*/ 3622365 w 9070966"/>
              <a:gd name="connsiteY1901" fmla="*/ 2874314 h 3611152"/>
              <a:gd name="connsiteX1902" fmla="*/ 3621449 w 9070966"/>
              <a:gd name="connsiteY1902" fmla="*/ 2872371 h 3611152"/>
              <a:gd name="connsiteX1903" fmla="*/ 3612743 w 9070966"/>
              <a:gd name="connsiteY1903" fmla="*/ 2870656 h 3611152"/>
              <a:gd name="connsiteX1904" fmla="*/ 3576898 w 9070966"/>
              <a:gd name="connsiteY1904" fmla="*/ 2869398 h 3611152"/>
              <a:gd name="connsiteX1905" fmla="*/ 3573462 w 9070966"/>
              <a:gd name="connsiteY1905" fmla="*/ 2871342 h 3611152"/>
              <a:gd name="connsiteX1906" fmla="*/ 3558917 w 9070966"/>
              <a:gd name="connsiteY1906" fmla="*/ 2871799 h 3611152"/>
              <a:gd name="connsiteX1907" fmla="*/ 3555481 w 9070966"/>
              <a:gd name="connsiteY1907" fmla="*/ 2866198 h 3611152"/>
              <a:gd name="connsiteX1908" fmla="*/ 3551587 w 9070966"/>
              <a:gd name="connsiteY1908" fmla="*/ 2866884 h 3611152"/>
              <a:gd name="connsiteX1909" fmla="*/ 3551358 w 9070966"/>
              <a:gd name="connsiteY1909" fmla="*/ 2864254 h 3611152"/>
              <a:gd name="connsiteX1910" fmla="*/ 3553763 w 9070966"/>
              <a:gd name="connsiteY1910" fmla="*/ 2861282 h 3611152"/>
              <a:gd name="connsiteX1911" fmla="*/ 3549869 w 9070966"/>
              <a:gd name="connsiteY1911" fmla="*/ 2857853 h 3611152"/>
              <a:gd name="connsiteX1912" fmla="*/ 3545517 w 9070966"/>
              <a:gd name="connsiteY1912" fmla="*/ 2862997 h 3611152"/>
              <a:gd name="connsiteX1913" fmla="*/ 3547464 w 9070966"/>
              <a:gd name="connsiteY1913" fmla="*/ 2867341 h 3611152"/>
              <a:gd name="connsiteX1914" fmla="*/ 3551816 w 9070966"/>
              <a:gd name="connsiteY1914" fmla="*/ 2871227 h 3611152"/>
              <a:gd name="connsiteX1915" fmla="*/ 3541165 w 9070966"/>
              <a:gd name="connsiteY1915" fmla="*/ 2872256 h 3611152"/>
              <a:gd name="connsiteX1916" fmla="*/ 3500508 w 9070966"/>
              <a:gd name="connsiteY1916" fmla="*/ 2862311 h 3611152"/>
              <a:gd name="connsiteX1917" fmla="*/ 3494895 w 9070966"/>
              <a:gd name="connsiteY1917" fmla="*/ 2859111 h 3611152"/>
              <a:gd name="connsiteX1918" fmla="*/ 3477832 w 9070966"/>
              <a:gd name="connsiteY1918" fmla="*/ 2858082 h 3611152"/>
              <a:gd name="connsiteX1919" fmla="*/ 3473250 w 9070966"/>
              <a:gd name="connsiteY1919" fmla="*/ 2860940 h 3611152"/>
              <a:gd name="connsiteX1920" fmla="*/ 3465692 w 9070966"/>
              <a:gd name="connsiteY1920" fmla="*/ 2861168 h 3611152"/>
              <a:gd name="connsiteX1921" fmla="*/ 3460537 w 9070966"/>
              <a:gd name="connsiteY1921" fmla="*/ 2857053 h 3611152"/>
              <a:gd name="connsiteX1922" fmla="*/ 3463173 w 9070966"/>
              <a:gd name="connsiteY1922" fmla="*/ 2846308 h 3611152"/>
              <a:gd name="connsiteX1923" fmla="*/ 3459965 w 9070966"/>
              <a:gd name="connsiteY1923" fmla="*/ 2846308 h 3611152"/>
              <a:gd name="connsiteX1924" fmla="*/ 3456987 w 9070966"/>
              <a:gd name="connsiteY1924" fmla="*/ 2838535 h 3611152"/>
              <a:gd name="connsiteX1925" fmla="*/ 3459392 w 9070966"/>
              <a:gd name="connsiteY1925" fmla="*/ 2833162 h 3611152"/>
              <a:gd name="connsiteX1926" fmla="*/ 3466264 w 9070966"/>
              <a:gd name="connsiteY1926" fmla="*/ 2834877 h 3611152"/>
              <a:gd name="connsiteX1927" fmla="*/ 3480352 w 9070966"/>
              <a:gd name="connsiteY1927" fmla="*/ 2823217 h 3611152"/>
              <a:gd name="connsiteX1928" fmla="*/ 3487222 w 9070966"/>
              <a:gd name="connsiteY1928" fmla="*/ 2813044 h 3611152"/>
              <a:gd name="connsiteX1929" fmla="*/ 3486764 w 9070966"/>
              <a:gd name="connsiteY1929" fmla="*/ 2809157 h 3611152"/>
              <a:gd name="connsiteX1930" fmla="*/ 3498905 w 9070966"/>
              <a:gd name="connsiteY1930" fmla="*/ 2804814 h 3611152"/>
              <a:gd name="connsiteX1931" fmla="*/ 3517115 w 9070966"/>
              <a:gd name="connsiteY1931" fmla="*/ 2804585 h 3611152"/>
              <a:gd name="connsiteX1932" fmla="*/ 3524903 w 9070966"/>
              <a:gd name="connsiteY1932" fmla="*/ 2802870 h 3611152"/>
              <a:gd name="connsiteX1933" fmla="*/ 3543685 w 9070966"/>
              <a:gd name="connsiteY1933" fmla="*/ 2805271 h 3611152"/>
              <a:gd name="connsiteX1934" fmla="*/ 3607705 w 9070966"/>
              <a:gd name="connsiteY1934" fmla="*/ 2804585 h 3611152"/>
              <a:gd name="connsiteX1935" fmla="*/ 3621334 w 9070966"/>
              <a:gd name="connsiteY1935" fmla="*/ 2806528 h 3611152"/>
              <a:gd name="connsiteX1936" fmla="*/ 3660960 w 9070966"/>
              <a:gd name="connsiteY1936" fmla="*/ 2803670 h 3611152"/>
              <a:gd name="connsiteX1937" fmla="*/ 3674131 w 9070966"/>
              <a:gd name="connsiteY1937" fmla="*/ 2804356 h 3611152"/>
              <a:gd name="connsiteX1938" fmla="*/ 3967548 w 9070966"/>
              <a:gd name="connsiteY1938" fmla="*/ 2792125 h 3611152"/>
              <a:gd name="connsiteX1939" fmla="*/ 3975450 w 9070966"/>
              <a:gd name="connsiteY1939" fmla="*/ 2793154 h 3611152"/>
              <a:gd name="connsiteX1940" fmla="*/ 4000760 w 9070966"/>
              <a:gd name="connsiteY1940" fmla="*/ 2794983 h 3611152"/>
              <a:gd name="connsiteX1941" fmla="*/ 4011754 w 9070966"/>
              <a:gd name="connsiteY1941" fmla="*/ 2798755 h 3611152"/>
              <a:gd name="connsiteX1942" fmla="*/ 4028820 w 9070966"/>
              <a:gd name="connsiteY1942" fmla="*/ 2808357 h 3611152"/>
              <a:gd name="connsiteX1943" fmla="*/ 4031568 w 9070966"/>
              <a:gd name="connsiteY1943" fmla="*/ 2813387 h 3611152"/>
              <a:gd name="connsiteX1944" fmla="*/ 4026528 w 9070966"/>
              <a:gd name="connsiteY1944" fmla="*/ 2820245 h 3611152"/>
              <a:gd name="connsiteX1945" fmla="*/ 4021605 w 9070966"/>
              <a:gd name="connsiteY1945" fmla="*/ 2817273 h 3611152"/>
              <a:gd name="connsiteX1946" fmla="*/ 4016450 w 9070966"/>
              <a:gd name="connsiteY1946" fmla="*/ 2817616 h 3611152"/>
              <a:gd name="connsiteX1947" fmla="*/ 4011525 w 9070966"/>
              <a:gd name="connsiteY1947" fmla="*/ 2812701 h 3611152"/>
              <a:gd name="connsiteX1948" fmla="*/ 3999845 w 9070966"/>
              <a:gd name="connsiteY1948" fmla="*/ 2814530 h 3611152"/>
              <a:gd name="connsiteX1949" fmla="*/ 3996064 w 9070966"/>
              <a:gd name="connsiteY1949" fmla="*/ 2810186 h 3611152"/>
              <a:gd name="connsiteX1950" fmla="*/ 3991368 w 9070966"/>
              <a:gd name="connsiteY1950" fmla="*/ 2810872 h 3611152"/>
              <a:gd name="connsiteX1951" fmla="*/ 3990224 w 9070966"/>
              <a:gd name="connsiteY1951" fmla="*/ 2812472 h 3611152"/>
              <a:gd name="connsiteX1952" fmla="*/ 3984497 w 9070966"/>
              <a:gd name="connsiteY1952" fmla="*/ 2811786 h 3611152"/>
              <a:gd name="connsiteX1953" fmla="*/ 3985300 w 9070966"/>
              <a:gd name="connsiteY1953" fmla="*/ 2814416 h 3611152"/>
              <a:gd name="connsiteX1954" fmla="*/ 3993431 w 9070966"/>
              <a:gd name="connsiteY1954" fmla="*/ 2818188 h 3611152"/>
              <a:gd name="connsiteX1955" fmla="*/ 3997783 w 9070966"/>
              <a:gd name="connsiteY1955" fmla="*/ 2824475 h 3611152"/>
              <a:gd name="connsiteX1956" fmla="*/ 3984497 w 9070966"/>
              <a:gd name="connsiteY1956" fmla="*/ 2825961 h 3611152"/>
              <a:gd name="connsiteX1957" fmla="*/ 3981405 w 9070966"/>
              <a:gd name="connsiteY1957" fmla="*/ 2821617 h 3611152"/>
              <a:gd name="connsiteX1958" fmla="*/ 3979344 w 9070966"/>
              <a:gd name="connsiteY1958" fmla="*/ 2821731 h 3611152"/>
              <a:gd name="connsiteX1959" fmla="*/ 3976709 w 9070966"/>
              <a:gd name="connsiteY1959" fmla="*/ 2823217 h 3611152"/>
              <a:gd name="connsiteX1960" fmla="*/ 3977053 w 9070966"/>
              <a:gd name="connsiteY1960" fmla="*/ 2827561 h 3611152"/>
              <a:gd name="connsiteX1961" fmla="*/ 3974075 w 9070966"/>
              <a:gd name="connsiteY1961" fmla="*/ 2828476 h 3611152"/>
              <a:gd name="connsiteX1962" fmla="*/ 3966403 w 9070966"/>
              <a:gd name="connsiteY1962" fmla="*/ 2821160 h 3611152"/>
              <a:gd name="connsiteX1963" fmla="*/ 3971785 w 9070966"/>
              <a:gd name="connsiteY1963" fmla="*/ 2814987 h 3611152"/>
              <a:gd name="connsiteX1964" fmla="*/ 3968234 w 9070966"/>
              <a:gd name="connsiteY1964" fmla="*/ 2816130 h 3611152"/>
              <a:gd name="connsiteX1965" fmla="*/ 3958615 w 9070966"/>
              <a:gd name="connsiteY1965" fmla="*/ 2815216 h 3611152"/>
              <a:gd name="connsiteX1966" fmla="*/ 3957011 w 9070966"/>
              <a:gd name="connsiteY1966" fmla="*/ 2811672 h 3611152"/>
              <a:gd name="connsiteX1967" fmla="*/ 3959073 w 9070966"/>
              <a:gd name="connsiteY1967" fmla="*/ 2804585 h 3611152"/>
              <a:gd name="connsiteX1968" fmla="*/ 3964800 w 9070966"/>
              <a:gd name="connsiteY1968" fmla="*/ 2803556 h 3611152"/>
              <a:gd name="connsiteX1969" fmla="*/ 3967548 w 9070966"/>
              <a:gd name="connsiteY1969" fmla="*/ 2799784 h 3611152"/>
              <a:gd name="connsiteX1970" fmla="*/ 3967663 w 9070966"/>
              <a:gd name="connsiteY1970" fmla="*/ 2797726 h 3611152"/>
              <a:gd name="connsiteX1971" fmla="*/ 3962738 w 9070966"/>
              <a:gd name="connsiteY1971" fmla="*/ 2795097 h 3611152"/>
              <a:gd name="connsiteX1972" fmla="*/ 3963768 w 9070966"/>
              <a:gd name="connsiteY1972" fmla="*/ 2793954 h 3611152"/>
              <a:gd name="connsiteX1973" fmla="*/ 3259086 w 9070966"/>
              <a:gd name="connsiteY1973" fmla="*/ 2780351 h 3611152"/>
              <a:gd name="connsiteX1974" fmla="*/ 3257254 w 9070966"/>
              <a:gd name="connsiteY1974" fmla="*/ 2782409 h 3611152"/>
              <a:gd name="connsiteX1975" fmla="*/ 3257712 w 9070966"/>
              <a:gd name="connsiteY1975" fmla="*/ 2789382 h 3611152"/>
              <a:gd name="connsiteX1976" fmla="*/ 3255994 w 9070966"/>
              <a:gd name="connsiteY1976" fmla="*/ 2791782 h 3611152"/>
              <a:gd name="connsiteX1977" fmla="*/ 3248501 w 9070966"/>
              <a:gd name="connsiteY1977" fmla="*/ 2792802 h 3611152"/>
              <a:gd name="connsiteX1978" fmla="*/ 3256109 w 9070966"/>
              <a:gd name="connsiteY1978" fmla="*/ 2791782 h 3611152"/>
              <a:gd name="connsiteX1979" fmla="*/ 3257827 w 9070966"/>
              <a:gd name="connsiteY1979" fmla="*/ 2789382 h 3611152"/>
              <a:gd name="connsiteX1980" fmla="*/ 3257368 w 9070966"/>
              <a:gd name="connsiteY1980" fmla="*/ 2782409 h 3611152"/>
              <a:gd name="connsiteX1981" fmla="*/ 3259152 w 9070966"/>
              <a:gd name="connsiteY1981" fmla="*/ 2780406 h 3611152"/>
              <a:gd name="connsiteX1982" fmla="*/ 8599230 w 9070966"/>
              <a:gd name="connsiteY1982" fmla="*/ 2772464 h 3611152"/>
              <a:gd name="connsiteX1983" fmla="*/ 8606216 w 9070966"/>
              <a:gd name="connsiteY1983" fmla="*/ 2778179 h 3611152"/>
              <a:gd name="connsiteX1984" fmla="*/ 8621105 w 9070966"/>
              <a:gd name="connsiteY1984" fmla="*/ 2780923 h 3611152"/>
              <a:gd name="connsiteX1985" fmla="*/ 8630496 w 9070966"/>
              <a:gd name="connsiteY1985" fmla="*/ 2794754 h 3611152"/>
              <a:gd name="connsiteX1986" fmla="*/ 8619158 w 9070966"/>
              <a:gd name="connsiteY1986" fmla="*/ 2801841 h 3611152"/>
              <a:gd name="connsiteX1987" fmla="*/ 8610569 w 9070966"/>
              <a:gd name="connsiteY1987" fmla="*/ 2798640 h 3611152"/>
              <a:gd name="connsiteX1988" fmla="*/ 8597283 w 9070966"/>
              <a:gd name="connsiteY1988" fmla="*/ 2781151 h 3611152"/>
              <a:gd name="connsiteX1989" fmla="*/ 8595795 w 9070966"/>
              <a:gd name="connsiteY1989" fmla="*/ 2775321 h 3611152"/>
              <a:gd name="connsiteX1990" fmla="*/ 1987842 w 9070966"/>
              <a:gd name="connsiteY1990" fmla="*/ 2732227 h 3611152"/>
              <a:gd name="connsiteX1991" fmla="*/ 1989674 w 9070966"/>
              <a:gd name="connsiteY1991" fmla="*/ 2733599 h 3611152"/>
              <a:gd name="connsiteX1992" fmla="*/ 1986696 w 9070966"/>
              <a:gd name="connsiteY1992" fmla="*/ 2739200 h 3611152"/>
              <a:gd name="connsiteX1993" fmla="*/ 1988528 w 9070966"/>
              <a:gd name="connsiteY1993" fmla="*/ 2747544 h 3611152"/>
              <a:gd name="connsiteX1994" fmla="*/ 1985092 w 9070966"/>
              <a:gd name="connsiteY1994" fmla="*/ 2754517 h 3611152"/>
              <a:gd name="connsiteX1995" fmla="*/ 1977763 w 9070966"/>
              <a:gd name="connsiteY1995" fmla="*/ 2757146 h 3611152"/>
              <a:gd name="connsiteX1996" fmla="*/ 1972952 w 9070966"/>
              <a:gd name="connsiteY1996" fmla="*/ 2763662 h 3611152"/>
              <a:gd name="connsiteX1997" fmla="*/ 1970547 w 9070966"/>
              <a:gd name="connsiteY1997" fmla="*/ 2760461 h 3611152"/>
              <a:gd name="connsiteX1998" fmla="*/ 1974899 w 9070966"/>
              <a:gd name="connsiteY1998" fmla="*/ 2755317 h 3611152"/>
              <a:gd name="connsiteX1999" fmla="*/ 1975244 w 9070966"/>
              <a:gd name="connsiteY1999" fmla="*/ 2750745 h 3611152"/>
              <a:gd name="connsiteX2000" fmla="*/ 1971464 w 9070966"/>
              <a:gd name="connsiteY2000" fmla="*/ 2747773 h 3611152"/>
              <a:gd name="connsiteX2001" fmla="*/ 1971693 w 9070966"/>
              <a:gd name="connsiteY2001" fmla="*/ 2742972 h 3611152"/>
              <a:gd name="connsiteX2002" fmla="*/ 1968486 w 9070966"/>
              <a:gd name="connsiteY2002" fmla="*/ 2743429 h 3611152"/>
              <a:gd name="connsiteX2003" fmla="*/ 1962302 w 9070966"/>
              <a:gd name="connsiteY2003" fmla="*/ 2749030 h 3611152"/>
              <a:gd name="connsiteX2004" fmla="*/ 1961729 w 9070966"/>
              <a:gd name="connsiteY2004" fmla="*/ 2752574 h 3611152"/>
              <a:gd name="connsiteX2005" fmla="*/ 1958751 w 9070966"/>
              <a:gd name="connsiteY2005" fmla="*/ 2750745 h 3611152"/>
              <a:gd name="connsiteX2006" fmla="*/ 1961959 w 9070966"/>
              <a:gd name="connsiteY2006" fmla="*/ 2744001 h 3611152"/>
              <a:gd name="connsiteX2007" fmla="*/ 1973296 w 9070966"/>
              <a:gd name="connsiteY2007" fmla="*/ 2735427 h 3611152"/>
              <a:gd name="connsiteX2008" fmla="*/ 1979251 w 9070966"/>
              <a:gd name="connsiteY2008" fmla="*/ 2736799 h 3611152"/>
              <a:gd name="connsiteX2009" fmla="*/ 1979251 w 9070966"/>
              <a:gd name="connsiteY2009" fmla="*/ 2733827 h 3611152"/>
              <a:gd name="connsiteX2010" fmla="*/ 1984863 w 9070966"/>
              <a:gd name="connsiteY2010" fmla="*/ 2734056 h 3611152"/>
              <a:gd name="connsiteX2011" fmla="*/ 2215159 w 9070966"/>
              <a:gd name="connsiteY2011" fmla="*/ 2720117 h 3611152"/>
              <a:gd name="connsiteX2012" fmla="*/ 2214031 w 9070966"/>
              <a:gd name="connsiteY2012" fmla="*/ 2729941 h 3611152"/>
              <a:gd name="connsiteX2013" fmla="*/ 2220444 w 9070966"/>
              <a:gd name="connsiteY2013" fmla="*/ 2744116 h 3611152"/>
              <a:gd name="connsiteX2014" fmla="*/ 2219414 w 9070966"/>
              <a:gd name="connsiteY2014" fmla="*/ 2763891 h 3611152"/>
              <a:gd name="connsiteX2015" fmla="*/ 2220673 w 9070966"/>
              <a:gd name="connsiteY2015" fmla="*/ 2767778 h 3611152"/>
              <a:gd name="connsiteX2016" fmla="*/ 2222506 w 9070966"/>
              <a:gd name="connsiteY2016" fmla="*/ 2767778 h 3611152"/>
              <a:gd name="connsiteX2017" fmla="*/ 2227545 w 9070966"/>
              <a:gd name="connsiteY2017" fmla="*/ 2773265 h 3611152"/>
              <a:gd name="connsiteX2018" fmla="*/ 2229598 w 9070966"/>
              <a:gd name="connsiteY2018" fmla="*/ 2772971 h 3611152"/>
              <a:gd name="connsiteX2019" fmla="*/ 2227546 w 9070966"/>
              <a:gd name="connsiteY2019" fmla="*/ 2773264 h 3611152"/>
              <a:gd name="connsiteX2020" fmla="*/ 2222506 w 9070966"/>
              <a:gd name="connsiteY2020" fmla="*/ 2767777 h 3611152"/>
              <a:gd name="connsiteX2021" fmla="*/ 2220674 w 9070966"/>
              <a:gd name="connsiteY2021" fmla="*/ 2767777 h 3611152"/>
              <a:gd name="connsiteX2022" fmla="*/ 2219414 w 9070966"/>
              <a:gd name="connsiteY2022" fmla="*/ 2763891 h 3611152"/>
              <a:gd name="connsiteX2023" fmla="*/ 2220445 w 9070966"/>
              <a:gd name="connsiteY2023" fmla="*/ 2744116 h 3611152"/>
              <a:gd name="connsiteX2024" fmla="*/ 2214032 w 9070966"/>
              <a:gd name="connsiteY2024" fmla="*/ 2729941 h 3611152"/>
              <a:gd name="connsiteX2025" fmla="*/ 2288359 w 9070966"/>
              <a:gd name="connsiteY2025" fmla="*/ 2693591 h 3611152"/>
              <a:gd name="connsiteX2026" fmla="*/ 2286297 w 9070966"/>
              <a:gd name="connsiteY2026" fmla="*/ 2700564 h 3611152"/>
              <a:gd name="connsiteX2027" fmla="*/ 2252970 w 9070966"/>
              <a:gd name="connsiteY2027" fmla="*/ 2700792 h 3611152"/>
              <a:gd name="connsiteX2028" fmla="*/ 2286298 w 9070966"/>
              <a:gd name="connsiteY2028" fmla="*/ 2700564 h 3611152"/>
              <a:gd name="connsiteX2029" fmla="*/ 2237852 w 9070966"/>
              <a:gd name="connsiteY2029" fmla="*/ 2693591 h 3611152"/>
              <a:gd name="connsiteX2030" fmla="*/ 2236707 w 9070966"/>
              <a:gd name="connsiteY2030" fmla="*/ 2694277 h 3611152"/>
              <a:gd name="connsiteX2031" fmla="*/ 2240143 w 9070966"/>
              <a:gd name="connsiteY2031" fmla="*/ 2696106 h 3611152"/>
              <a:gd name="connsiteX2032" fmla="*/ 2240257 w 9070966"/>
              <a:gd name="connsiteY2032" fmla="*/ 2698963 h 3611152"/>
              <a:gd name="connsiteX2033" fmla="*/ 2239809 w 9070966"/>
              <a:gd name="connsiteY2033" fmla="*/ 2698996 h 3611152"/>
              <a:gd name="connsiteX2034" fmla="*/ 2240258 w 9070966"/>
              <a:gd name="connsiteY2034" fmla="*/ 2698963 h 3611152"/>
              <a:gd name="connsiteX2035" fmla="*/ 2240144 w 9070966"/>
              <a:gd name="connsiteY2035" fmla="*/ 2696106 h 3611152"/>
              <a:gd name="connsiteX2036" fmla="*/ 2236708 w 9070966"/>
              <a:gd name="connsiteY2036" fmla="*/ 2694277 h 3611152"/>
              <a:gd name="connsiteX2037" fmla="*/ 2237853 w 9070966"/>
              <a:gd name="connsiteY2037" fmla="*/ 2693591 h 3611152"/>
              <a:gd name="connsiteX2038" fmla="*/ 2294887 w 9070966"/>
              <a:gd name="connsiteY2038" fmla="*/ 2691304 h 3611152"/>
              <a:gd name="connsiteX2039" fmla="*/ 2294768 w 9070966"/>
              <a:gd name="connsiteY2039" fmla="*/ 2691318 h 3611152"/>
              <a:gd name="connsiteX2040" fmla="*/ 2292024 w 9070966"/>
              <a:gd name="connsiteY2040" fmla="*/ 2699078 h 3611152"/>
              <a:gd name="connsiteX2041" fmla="*/ 2292839 w 9070966"/>
              <a:gd name="connsiteY2041" fmla="*/ 2700095 h 3611152"/>
              <a:gd name="connsiteX2042" fmla="*/ 2292138 w 9070966"/>
              <a:gd name="connsiteY2042" fmla="*/ 2699077 h 3611152"/>
              <a:gd name="connsiteX2043" fmla="*/ 2227889 w 9070966"/>
              <a:gd name="connsiteY2043" fmla="*/ 2690847 h 3611152"/>
              <a:gd name="connsiteX2044" fmla="*/ 2220215 w 9070966"/>
              <a:gd name="connsiteY2044" fmla="*/ 2698163 h 3611152"/>
              <a:gd name="connsiteX2045" fmla="*/ 2225254 w 9070966"/>
              <a:gd name="connsiteY2045" fmla="*/ 2714166 h 3611152"/>
              <a:gd name="connsiteX2046" fmla="*/ 2222391 w 9070966"/>
              <a:gd name="connsiteY2046" fmla="*/ 2717939 h 3611152"/>
              <a:gd name="connsiteX2047" fmla="*/ 2221508 w 9070966"/>
              <a:gd name="connsiteY2047" fmla="*/ 2718067 h 3611152"/>
              <a:gd name="connsiteX2048" fmla="*/ 2222392 w 9070966"/>
              <a:gd name="connsiteY2048" fmla="*/ 2717939 h 3611152"/>
              <a:gd name="connsiteX2049" fmla="*/ 2225255 w 9070966"/>
              <a:gd name="connsiteY2049" fmla="*/ 2714166 h 3611152"/>
              <a:gd name="connsiteX2050" fmla="*/ 2220216 w 9070966"/>
              <a:gd name="connsiteY2050" fmla="*/ 2698163 h 3611152"/>
              <a:gd name="connsiteX2051" fmla="*/ 7852860 w 9070966"/>
              <a:gd name="connsiteY2051" fmla="*/ 2684560 h 3611152"/>
              <a:gd name="connsiteX2052" fmla="*/ 7858930 w 9070966"/>
              <a:gd name="connsiteY2052" fmla="*/ 2684903 h 3611152"/>
              <a:gd name="connsiteX2053" fmla="*/ 7862366 w 9070966"/>
              <a:gd name="connsiteY2053" fmla="*/ 2688332 h 3611152"/>
              <a:gd name="connsiteX2054" fmla="*/ 7860877 w 9070966"/>
              <a:gd name="connsiteY2054" fmla="*/ 2698391 h 3611152"/>
              <a:gd name="connsiteX2055" fmla="*/ 7857441 w 9070966"/>
              <a:gd name="connsiteY2055" fmla="*/ 2702164 h 3611152"/>
              <a:gd name="connsiteX2056" fmla="*/ 7850226 w 9070966"/>
              <a:gd name="connsiteY2056" fmla="*/ 2718738 h 3611152"/>
              <a:gd name="connsiteX2057" fmla="*/ 7849081 w 9070966"/>
              <a:gd name="connsiteY2057" fmla="*/ 2726283 h 3611152"/>
              <a:gd name="connsiteX2058" fmla="*/ 7841866 w 9070966"/>
              <a:gd name="connsiteY2058" fmla="*/ 2740229 h 3611152"/>
              <a:gd name="connsiteX2059" fmla="*/ 7838888 w 9070966"/>
              <a:gd name="connsiteY2059" fmla="*/ 2737599 h 3611152"/>
              <a:gd name="connsiteX2060" fmla="*/ 7833620 w 9070966"/>
              <a:gd name="connsiteY2060" fmla="*/ 2738400 h 3611152"/>
              <a:gd name="connsiteX2061" fmla="*/ 7832818 w 9070966"/>
              <a:gd name="connsiteY2061" fmla="*/ 2742972 h 3611152"/>
              <a:gd name="connsiteX2062" fmla="*/ 7834765 w 9070966"/>
              <a:gd name="connsiteY2062" fmla="*/ 2748230 h 3611152"/>
              <a:gd name="connsiteX2063" fmla="*/ 7838201 w 9070966"/>
              <a:gd name="connsiteY2063" fmla="*/ 2750174 h 3611152"/>
              <a:gd name="connsiteX2064" fmla="*/ 7838201 w 9070966"/>
              <a:gd name="connsiteY2064" fmla="*/ 2754746 h 3611152"/>
              <a:gd name="connsiteX2065" fmla="*/ 7834421 w 9070966"/>
              <a:gd name="connsiteY2065" fmla="*/ 2754746 h 3611152"/>
              <a:gd name="connsiteX2066" fmla="*/ 7830642 w 9070966"/>
              <a:gd name="connsiteY2066" fmla="*/ 2757032 h 3611152"/>
              <a:gd name="connsiteX2067" fmla="*/ 7829154 w 9070966"/>
              <a:gd name="connsiteY2067" fmla="*/ 2764919 h 3611152"/>
              <a:gd name="connsiteX2068" fmla="*/ 7821594 w 9070966"/>
              <a:gd name="connsiteY2068" fmla="*/ 2776579 h 3611152"/>
              <a:gd name="connsiteX2069" fmla="*/ 7815525 w 9070966"/>
              <a:gd name="connsiteY2069" fmla="*/ 2782294 h 3611152"/>
              <a:gd name="connsiteX2070" fmla="*/ 7812089 w 9070966"/>
              <a:gd name="connsiteY2070" fmla="*/ 2782294 h 3611152"/>
              <a:gd name="connsiteX2071" fmla="*/ 7805675 w 9070966"/>
              <a:gd name="connsiteY2071" fmla="*/ 2777379 h 3611152"/>
              <a:gd name="connsiteX2072" fmla="*/ 7806477 w 9070966"/>
              <a:gd name="connsiteY2072" fmla="*/ 2772121 h 3611152"/>
              <a:gd name="connsiteX2073" fmla="*/ 7812203 w 9070966"/>
              <a:gd name="connsiteY2073" fmla="*/ 2766863 h 3611152"/>
              <a:gd name="connsiteX2074" fmla="*/ 7815983 w 9070966"/>
              <a:gd name="connsiteY2074" fmla="*/ 2757832 h 3611152"/>
              <a:gd name="connsiteX2075" fmla="*/ 7816785 w 9070966"/>
              <a:gd name="connsiteY2075" fmla="*/ 2748345 h 3611152"/>
              <a:gd name="connsiteX2076" fmla="*/ 7821365 w 9070966"/>
              <a:gd name="connsiteY2076" fmla="*/ 2741600 h 3611152"/>
              <a:gd name="connsiteX2077" fmla="*/ 7817929 w 9070966"/>
              <a:gd name="connsiteY2077" fmla="*/ 2741943 h 3611152"/>
              <a:gd name="connsiteX2078" fmla="*/ 7815296 w 9070966"/>
              <a:gd name="connsiteY2078" fmla="*/ 2738514 h 3611152"/>
              <a:gd name="connsiteX2079" fmla="*/ 7811516 w 9070966"/>
              <a:gd name="connsiteY2079" fmla="*/ 2728340 h 3611152"/>
              <a:gd name="connsiteX2080" fmla="*/ 7812662 w 9070966"/>
              <a:gd name="connsiteY2080" fmla="*/ 2722625 h 3611152"/>
              <a:gd name="connsiteX2081" fmla="*/ 7820220 w 9070966"/>
              <a:gd name="connsiteY2081" fmla="*/ 2717367 h 3611152"/>
              <a:gd name="connsiteX2082" fmla="*/ 7828580 w 9070966"/>
              <a:gd name="connsiteY2082" fmla="*/ 2714395 h 3611152"/>
              <a:gd name="connsiteX2083" fmla="*/ 7828237 w 9070966"/>
              <a:gd name="connsiteY2083" fmla="*/ 2706050 h 3611152"/>
              <a:gd name="connsiteX2084" fmla="*/ 7830184 w 9070966"/>
              <a:gd name="connsiteY2084" fmla="*/ 2703421 h 3611152"/>
              <a:gd name="connsiteX2085" fmla="*/ 7838086 w 9070966"/>
              <a:gd name="connsiteY2085" fmla="*/ 2699649 h 3611152"/>
              <a:gd name="connsiteX2086" fmla="*/ 7841522 w 9070966"/>
              <a:gd name="connsiteY2086" fmla="*/ 2693590 h 3611152"/>
              <a:gd name="connsiteX2087" fmla="*/ 2326846 w 9070966"/>
              <a:gd name="connsiteY2087" fmla="*/ 2669506 h 3611152"/>
              <a:gd name="connsiteX2088" fmla="*/ 2326840 w 9070966"/>
              <a:gd name="connsiteY2088" fmla="*/ 2669699 h 3611152"/>
              <a:gd name="connsiteX2089" fmla="*/ 2322144 w 9070966"/>
              <a:gd name="connsiteY2089" fmla="*/ 2679530 h 3611152"/>
              <a:gd name="connsiteX2090" fmla="*/ 2314814 w 9070966"/>
              <a:gd name="connsiteY2090" fmla="*/ 2681473 h 3611152"/>
              <a:gd name="connsiteX2091" fmla="*/ 2315501 w 9070966"/>
              <a:gd name="connsiteY2091" fmla="*/ 2687875 h 3611152"/>
              <a:gd name="connsiteX2092" fmla="*/ 2314929 w 9070966"/>
              <a:gd name="connsiteY2092" fmla="*/ 2681474 h 3611152"/>
              <a:gd name="connsiteX2093" fmla="*/ 2322145 w 9070966"/>
              <a:gd name="connsiteY2093" fmla="*/ 2679531 h 3611152"/>
              <a:gd name="connsiteX2094" fmla="*/ 2326840 w 9070966"/>
              <a:gd name="connsiteY2094" fmla="*/ 2669700 h 3611152"/>
              <a:gd name="connsiteX2095" fmla="*/ 2277701 w 9070966"/>
              <a:gd name="connsiteY2095" fmla="*/ 2666496 h 3611152"/>
              <a:gd name="connsiteX2096" fmla="*/ 2277479 w 9070966"/>
              <a:gd name="connsiteY2096" fmla="*/ 2673930 h 3611152"/>
              <a:gd name="connsiteX2097" fmla="*/ 2277482 w 9070966"/>
              <a:gd name="connsiteY2097" fmla="*/ 2673931 h 3611152"/>
              <a:gd name="connsiteX2098" fmla="*/ 2277708 w 9070966"/>
              <a:gd name="connsiteY2098" fmla="*/ 2666499 h 3611152"/>
              <a:gd name="connsiteX2099" fmla="*/ 2270747 w 9070966"/>
              <a:gd name="connsiteY2099" fmla="*/ 2661819 h 3611152"/>
              <a:gd name="connsiteX2100" fmla="*/ 2270722 w 9070966"/>
              <a:gd name="connsiteY2100" fmla="*/ 2662499 h 3611152"/>
              <a:gd name="connsiteX2101" fmla="*/ 2270728 w 9070966"/>
              <a:gd name="connsiteY2101" fmla="*/ 2662502 h 3611152"/>
              <a:gd name="connsiteX2102" fmla="*/ 2150125 w 9070966"/>
              <a:gd name="connsiteY2102" fmla="*/ 2605801 h 3611152"/>
              <a:gd name="connsiteX2103" fmla="*/ 2156539 w 9070966"/>
              <a:gd name="connsiteY2103" fmla="*/ 2613231 h 3611152"/>
              <a:gd name="connsiteX2104" fmla="*/ 2156309 w 9070966"/>
              <a:gd name="connsiteY2104" fmla="*/ 2627977 h 3611152"/>
              <a:gd name="connsiteX2105" fmla="*/ 2167991 w 9070966"/>
              <a:gd name="connsiteY2105" fmla="*/ 2634264 h 3611152"/>
              <a:gd name="connsiteX2106" fmla="*/ 2170969 w 9070966"/>
              <a:gd name="connsiteY2106" fmla="*/ 2634607 h 3611152"/>
              <a:gd name="connsiteX2107" fmla="*/ 2179673 w 9070966"/>
              <a:gd name="connsiteY2107" fmla="*/ 2630606 h 3611152"/>
              <a:gd name="connsiteX2108" fmla="*/ 2182651 w 9070966"/>
              <a:gd name="connsiteY2108" fmla="*/ 2627291 h 3611152"/>
              <a:gd name="connsiteX2109" fmla="*/ 2184025 w 9070966"/>
              <a:gd name="connsiteY2109" fmla="*/ 2621690 h 3611152"/>
              <a:gd name="connsiteX2110" fmla="*/ 2186659 w 9070966"/>
              <a:gd name="connsiteY2110" fmla="*/ 2619747 h 3611152"/>
              <a:gd name="connsiteX2111" fmla="*/ 2196623 w 9070966"/>
              <a:gd name="connsiteY2111" fmla="*/ 2623062 h 3611152"/>
              <a:gd name="connsiteX2112" fmla="*/ 2197997 w 9070966"/>
              <a:gd name="connsiteY2112" fmla="*/ 2625348 h 3611152"/>
              <a:gd name="connsiteX2113" fmla="*/ 2201318 w 9070966"/>
              <a:gd name="connsiteY2113" fmla="*/ 2626377 h 3611152"/>
              <a:gd name="connsiteX2114" fmla="*/ 2205899 w 9070966"/>
              <a:gd name="connsiteY2114" fmla="*/ 2621690 h 3611152"/>
              <a:gd name="connsiteX2115" fmla="*/ 2208992 w 9070966"/>
              <a:gd name="connsiteY2115" fmla="*/ 2624662 h 3611152"/>
              <a:gd name="connsiteX2116" fmla="*/ 2212656 w 9070966"/>
              <a:gd name="connsiteY2116" fmla="*/ 2625005 h 3611152"/>
              <a:gd name="connsiteX2117" fmla="*/ 2211626 w 9070966"/>
              <a:gd name="connsiteY2117" fmla="*/ 2626720 h 3611152"/>
              <a:gd name="connsiteX2118" fmla="*/ 2214260 w 9070966"/>
              <a:gd name="connsiteY2118" fmla="*/ 2632664 h 3611152"/>
              <a:gd name="connsiteX2119" fmla="*/ 2219872 w 9070966"/>
              <a:gd name="connsiteY2119" fmla="*/ 2635636 h 3611152"/>
              <a:gd name="connsiteX2120" fmla="*/ 2224224 w 9070966"/>
              <a:gd name="connsiteY2120" fmla="*/ 2634836 h 3611152"/>
              <a:gd name="connsiteX2121" fmla="*/ 2232584 w 9070966"/>
              <a:gd name="connsiteY2121" fmla="*/ 2637465 h 3611152"/>
              <a:gd name="connsiteX2122" fmla="*/ 2240945 w 9070966"/>
              <a:gd name="connsiteY2122" fmla="*/ 2631406 h 3611152"/>
              <a:gd name="connsiteX2123" fmla="*/ 2246556 w 9070966"/>
              <a:gd name="connsiteY2123" fmla="*/ 2634950 h 3611152"/>
              <a:gd name="connsiteX2124" fmla="*/ 2257207 w 9070966"/>
              <a:gd name="connsiteY2124" fmla="*/ 2633007 h 3611152"/>
              <a:gd name="connsiteX2125" fmla="*/ 2259612 w 9070966"/>
              <a:gd name="connsiteY2125" fmla="*/ 2631178 h 3611152"/>
              <a:gd name="connsiteX2126" fmla="*/ 2264537 w 9070966"/>
              <a:gd name="connsiteY2126" fmla="*/ 2634035 h 3611152"/>
              <a:gd name="connsiteX2127" fmla="*/ 2270149 w 9070966"/>
              <a:gd name="connsiteY2127" fmla="*/ 2632321 h 3611152"/>
              <a:gd name="connsiteX2128" fmla="*/ 2275532 w 9070966"/>
              <a:gd name="connsiteY2128" fmla="*/ 2637579 h 3611152"/>
              <a:gd name="connsiteX2129" fmla="*/ 2274501 w 9070966"/>
              <a:gd name="connsiteY2129" fmla="*/ 2638951 h 3611152"/>
              <a:gd name="connsiteX2130" fmla="*/ 2278051 w 9070966"/>
              <a:gd name="connsiteY2130" fmla="*/ 2646838 h 3611152"/>
              <a:gd name="connsiteX2131" fmla="*/ 2271180 w 9070966"/>
              <a:gd name="connsiteY2131" fmla="*/ 2649696 h 3611152"/>
              <a:gd name="connsiteX2132" fmla="*/ 2271173 w 9070966"/>
              <a:gd name="connsiteY2132" fmla="*/ 2649877 h 3611152"/>
              <a:gd name="connsiteX2133" fmla="*/ 2277937 w 9070966"/>
              <a:gd name="connsiteY2133" fmla="*/ 2646952 h 3611152"/>
              <a:gd name="connsiteX2134" fmla="*/ 2282518 w 9070966"/>
              <a:gd name="connsiteY2134" fmla="*/ 2648895 h 3611152"/>
              <a:gd name="connsiteX2135" fmla="*/ 2303133 w 9070966"/>
              <a:gd name="connsiteY2135" fmla="*/ 2652782 h 3611152"/>
              <a:gd name="connsiteX2136" fmla="*/ 2311493 w 9070966"/>
              <a:gd name="connsiteY2136" fmla="*/ 2648095 h 3611152"/>
              <a:gd name="connsiteX2137" fmla="*/ 2327523 w 9070966"/>
              <a:gd name="connsiteY2137" fmla="*/ 2647066 h 3611152"/>
              <a:gd name="connsiteX2138" fmla="*/ 2327527 w 9070966"/>
              <a:gd name="connsiteY2138" fmla="*/ 2646952 h 3611152"/>
              <a:gd name="connsiteX2139" fmla="*/ 2331764 w 9070966"/>
              <a:gd name="connsiteY2139" fmla="*/ 2646267 h 3611152"/>
              <a:gd name="connsiteX2140" fmla="*/ 2333826 w 9070966"/>
              <a:gd name="connsiteY2140" fmla="*/ 2643409 h 3611152"/>
              <a:gd name="connsiteX2141" fmla="*/ 2330963 w 9070966"/>
              <a:gd name="connsiteY2141" fmla="*/ 2638722 h 3611152"/>
              <a:gd name="connsiteX2142" fmla="*/ 2335772 w 9070966"/>
              <a:gd name="connsiteY2142" fmla="*/ 2635521 h 3611152"/>
              <a:gd name="connsiteX2143" fmla="*/ 2333941 w 9070966"/>
              <a:gd name="connsiteY2143" fmla="*/ 2633007 h 3611152"/>
              <a:gd name="connsiteX2144" fmla="*/ 2331994 w 9070966"/>
              <a:gd name="connsiteY2144" fmla="*/ 2634035 h 3611152"/>
              <a:gd name="connsiteX2145" fmla="*/ 2331421 w 9070966"/>
              <a:gd name="connsiteY2145" fmla="*/ 2630149 h 3611152"/>
              <a:gd name="connsiteX2146" fmla="*/ 2334971 w 9070966"/>
              <a:gd name="connsiteY2146" fmla="*/ 2627177 h 3611152"/>
              <a:gd name="connsiteX2147" fmla="*/ 2336231 w 9070966"/>
              <a:gd name="connsiteY2147" fmla="*/ 2619632 h 3611152"/>
              <a:gd name="connsiteX2148" fmla="*/ 2334284 w 9070966"/>
              <a:gd name="connsiteY2148" fmla="*/ 2617003 h 3611152"/>
              <a:gd name="connsiteX2149" fmla="*/ 2330963 w 9070966"/>
              <a:gd name="connsiteY2149" fmla="*/ 2617803 h 3611152"/>
              <a:gd name="connsiteX2150" fmla="*/ 2330963 w 9070966"/>
              <a:gd name="connsiteY2150" fmla="*/ 2616775 h 3611152"/>
              <a:gd name="connsiteX2151" fmla="*/ 2337835 w 9070966"/>
              <a:gd name="connsiteY2151" fmla="*/ 2612088 h 3611152"/>
              <a:gd name="connsiteX2152" fmla="*/ 2352494 w 9070966"/>
              <a:gd name="connsiteY2152" fmla="*/ 2616432 h 3611152"/>
              <a:gd name="connsiteX2153" fmla="*/ 2361313 w 9070966"/>
              <a:gd name="connsiteY2153" fmla="*/ 2625576 h 3611152"/>
              <a:gd name="connsiteX2154" fmla="*/ 2366123 w 9070966"/>
              <a:gd name="connsiteY2154" fmla="*/ 2626491 h 3611152"/>
              <a:gd name="connsiteX2155" fmla="*/ 2391319 w 9070966"/>
              <a:gd name="connsiteY2155" fmla="*/ 2620775 h 3611152"/>
              <a:gd name="connsiteX2156" fmla="*/ 2401741 w 9070966"/>
              <a:gd name="connsiteY2156" fmla="*/ 2623748 h 3611152"/>
              <a:gd name="connsiteX2157" fmla="*/ 2411819 w 9070966"/>
              <a:gd name="connsiteY2157" fmla="*/ 2634493 h 3611152"/>
              <a:gd name="connsiteX2158" fmla="*/ 2425791 w 9070966"/>
              <a:gd name="connsiteY2158" fmla="*/ 2658040 h 3611152"/>
              <a:gd name="connsiteX2159" fmla="*/ 2444230 w 9070966"/>
              <a:gd name="connsiteY2159" fmla="*/ 2665128 h 3611152"/>
              <a:gd name="connsiteX2160" fmla="*/ 2456370 w 9070966"/>
              <a:gd name="connsiteY2160" fmla="*/ 2666614 h 3611152"/>
              <a:gd name="connsiteX2161" fmla="*/ 2466219 w 9070966"/>
              <a:gd name="connsiteY2161" fmla="*/ 2677359 h 3611152"/>
              <a:gd name="connsiteX2162" fmla="*/ 2471029 w 9070966"/>
              <a:gd name="connsiteY2162" fmla="*/ 2673472 h 3611152"/>
              <a:gd name="connsiteX2163" fmla="*/ 2473549 w 9070966"/>
              <a:gd name="connsiteY2163" fmla="*/ 2675072 h 3611152"/>
              <a:gd name="connsiteX2164" fmla="*/ 2479161 w 9070966"/>
              <a:gd name="connsiteY2164" fmla="*/ 2674730 h 3611152"/>
              <a:gd name="connsiteX2165" fmla="*/ 2494164 w 9070966"/>
              <a:gd name="connsiteY2165" fmla="*/ 2665699 h 3611152"/>
              <a:gd name="connsiteX2166" fmla="*/ 2501264 w 9070966"/>
              <a:gd name="connsiteY2166" fmla="*/ 2665928 h 3611152"/>
              <a:gd name="connsiteX2167" fmla="*/ 2502639 w 9070966"/>
              <a:gd name="connsiteY2167" fmla="*/ 2670729 h 3611152"/>
              <a:gd name="connsiteX2168" fmla="*/ 2509625 w 9070966"/>
              <a:gd name="connsiteY2168" fmla="*/ 2666957 h 3611152"/>
              <a:gd name="connsiteX2169" fmla="*/ 2511342 w 9070966"/>
              <a:gd name="connsiteY2169" fmla="*/ 2670043 h 3611152"/>
              <a:gd name="connsiteX2170" fmla="*/ 2508135 w 9070966"/>
              <a:gd name="connsiteY2170" fmla="*/ 2669929 h 3611152"/>
              <a:gd name="connsiteX2171" fmla="*/ 2509052 w 9070966"/>
              <a:gd name="connsiteY2171" fmla="*/ 2675644 h 3611152"/>
              <a:gd name="connsiteX2172" fmla="*/ 2521421 w 9070966"/>
              <a:gd name="connsiteY2172" fmla="*/ 2679988 h 3611152"/>
              <a:gd name="connsiteX2173" fmla="*/ 2537684 w 9070966"/>
              <a:gd name="connsiteY2173" fmla="*/ 2689247 h 3611152"/>
              <a:gd name="connsiteX2174" fmla="*/ 2556122 w 9070966"/>
              <a:gd name="connsiteY2174" fmla="*/ 2694848 h 3611152"/>
              <a:gd name="connsiteX2175" fmla="*/ 2567575 w 9070966"/>
              <a:gd name="connsiteY2175" fmla="*/ 2687761 h 3611152"/>
              <a:gd name="connsiteX2176" fmla="*/ 2572385 w 9070966"/>
              <a:gd name="connsiteY2176" fmla="*/ 2682388 h 3611152"/>
              <a:gd name="connsiteX2177" fmla="*/ 2571583 w 9070966"/>
              <a:gd name="connsiteY2177" fmla="*/ 2678045 h 3611152"/>
              <a:gd name="connsiteX2178" fmla="*/ 2567575 w 9070966"/>
              <a:gd name="connsiteY2178" fmla="*/ 2674158 h 3611152"/>
              <a:gd name="connsiteX2179" fmla="*/ 2571812 w 9070966"/>
              <a:gd name="connsiteY2179" fmla="*/ 2674844 h 3611152"/>
              <a:gd name="connsiteX2180" fmla="*/ 2574905 w 9070966"/>
              <a:gd name="connsiteY2180" fmla="*/ 2678045 h 3611152"/>
              <a:gd name="connsiteX2181" fmla="*/ 2590251 w 9070966"/>
              <a:gd name="connsiteY2181" fmla="*/ 2677702 h 3611152"/>
              <a:gd name="connsiteX2182" fmla="*/ 2597467 w 9070966"/>
              <a:gd name="connsiteY2182" fmla="*/ 2682846 h 3611152"/>
              <a:gd name="connsiteX2183" fmla="*/ 2598382 w 9070966"/>
              <a:gd name="connsiteY2183" fmla="*/ 2677244 h 3611152"/>
              <a:gd name="connsiteX2184" fmla="*/ 2599985 w 9070966"/>
              <a:gd name="connsiteY2184" fmla="*/ 2676444 h 3611152"/>
              <a:gd name="connsiteX2185" fmla="*/ 2603307 w 9070966"/>
              <a:gd name="connsiteY2185" fmla="*/ 2681017 h 3611152"/>
              <a:gd name="connsiteX2186" fmla="*/ 2605139 w 9070966"/>
              <a:gd name="connsiteY2186" fmla="*/ 2687189 h 3611152"/>
              <a:gd name="connsiteX2187" fmla="*/ 2603765 w 9070966"/>
              <a:gd name="connsiteY2187" fmla="*/ 2689133 h 3611152"/>
              <a:gd name="connsiteX2188" fmla="*/ 2606972 w 9070966"/>
              <a:gd name="connsiteY2188" fmla="*/ 2698620 h 3611152"/>
              <a:gd name="connsiteX2189" fmla="*/ 2622319 w 9070966"/>
              <a:gd name="connsiteY2189" fmla="*/ 2715767 h 3611152"/>
              <a:gd name="connsiteX2190" fmla="*/ 2637894 w 9070966"/>
              <a:gd name="connsiteY2190" fmla="*/ 2725026 h 3611152"/>
              <a:gd name="connsiteX2191" fmla="*/ 2639611 w 9070966"/>
              <a:gd name="connsiteY2191" fmla="*/ 2738743 h 3611152"/>
              <a:gd name="connsiteX2192" fmla="*/ 2638582 w 9070966"/>
              <a:gd name="connsiteY2192" fmla="*/ 2745259 h 3611152"/>
              <a:gd name="connsiteX2193" fmla="*/ 2642818 w 9070966"/>
              <a:gd name="connsiteY2193" fmla="*/ 2766406 h 3611152"/>
              <a:gd name="connsiteX2194" fmla="*/ 2650262 w 9070966"/>
              <a:gd name="connsiteY2194" fmla="*/ 2779551 h 3611152"/>
              <a:gd name="connsiteX2195" fmla="*/ 2657019 w 9070966"/>
              <a:gd name="connsiteY2195" fmla="*/ 2781266 h 3611152"/>
              <a:gd name="connsiteX2196" fmla="*/ 2660227 w 9070966"/>
              <a:gd name="connsiteY2196" fmla="*/ 2777380 h 3611152"/>
              <a:gd name="connsiteX2197" fmla="*/ 2665725 w 9070966"/>
              <a:gd name="connsiteY2197" fmla="*/ 2780352 h 3611152"/>
              <a:gd name="connsiteX2198" fmla="*/ 2666641 w 9070966"/>
              <a:gd name="connsiteY2198" fmla="*/ 2786867 h 3611152"/>
              <a:gd name="connsiteX2199" fmla="*/ 2680040 w 9070966"/>
              <a:gd name="connsiteY2199" fmla="*/ 2790068 h 3611152"/>
              <a:gd name="connsiteX2200" fmla="*/ 2690691 w 9070966"/>
              <a:gd name="connsiteY2200" fmla="*/ 2784810 h 3611152"/>
              <a:gd name="connsiteX2201" fmla="*/ 2691264 w 9070966"/>
              <a:gd name="connsiteY2201" fmla="*/ 2780580 h 3611152"/>
              <a:gd name="connsiteX2202" fmla="*/ 2687714 w 9070966"/>
              <a:gd name="connsiteY2202" fmla="*/ 2779323 h 3611152"/>
              <a:gd name="connsiteX2203" fmla="*/ 2690348 w 9070966"/>
              <a:gd name="connsiteY2203" fmla="*/ 2776236 h 3611152"/>
              <a:gd name="connsiteX2204" fmla="*/ 2695730 w 9070966"/>
              <a:gd name="connsiteY2204" fmla="*/ 2775894 h 3611152"/>
              <a:gd name="connsiteX2205" fmla="*/ 2695730 w 9070966"/>
              <a:gd name="connsiteY2205" fmla="*/ 2775893 h 3611152"/>
              <a:gd name="connsiteX2206" fmla="*/ 2696875 w 9070966"/>
              <a:gd name="connsiteY2206" fmla="*/ 2778637 h 3611152"/>
              <a:gd name="connsiteX2207" fmla="*/ 2695730 w 9070966"/>
              <a:gd name="connsiteY2207" fmla="*/ 2781609 h 3611152"/>
              <a:gd name="connsiteX2208" fmla="*/ 2699051 w 9070966"/>
              <a:gd name="connsiteY2208" fmla="*/ 2782180 h 3611152"/>
              <a:gd name="connsiteX2209" fmla="*/ 2701915 w 9070966"/>
              <a:gd name="connsiteY2209" fmla="*/ 2787324 h 3611152"/>
              <a:gd name="connsiteX2210" fmla="*/ 2720582 w 9070966"/>
              <a:gd name="connsiteY2210" fmla="*/ 2792697 h 3611152"/>
              <a:gd name="connsiteX2211" fmla="*/ 2723331 w 9070966"/>
              <a:gd name="connsiteY2211" fmla="*/ 2788124 h 3611152"/>
              <a:gd name="connsiteX2212" fmla="*/ 2727339 w 9070966"/>
              <a:gd name="connsiteY2212" fmla="*/ 2787896 h 3611152"/>
              <a:gd name="connsiteX2213" fmla="*/ 2735242 w 9070966"/>
              <a:gd name="connsiteY2213" fmla="*/ 2782523 h 3611152"/>
              <a:gd name="connsiteX2214" fmla="*/ 2738678 w 9070966"/>
              <a:gd name="connsiteY2214" fmla="*/ 2783323 h 3611152"/>
              <a:gd name="connsiteX2215" fmla="*/ 2742571 w 9070966"/>
              <a:gd name="connsiteY2215" fmla="*/ 2778865 h 3611152"/>
              <a:gd name="connsiteX2216" fmla="*/ 2744175 w 9070966"/>
              <a:gd name="connsiteY2216" fmla="*/ 2789039 h 3611152"/>
              <a:gd name="connsiteX2217" fmla="*/ 2751734 w 9070966"/>
              <a:gd name="connsiteY2217" fmla="*/ 2796126 h 3611152"/>
              <a:gd name="connsiteX2218" fmla="*/ 2761697 w 9070966"/>
              <a:gd name="connsiteY2218" fmla="*/ 2796126 h 3611152"/>
              <a:gd name="connsiteX2219" fmla="*/ 2766966 w 9070966"/>
              <a:gd name="connsiteY2219" fmla="*/ 2799327 h 3611152"/>
              <a:gd name="connsiteX2220" fmla="*/ 2780938 w 9070966"/>
              <a:gd name="connsiteY2220" fmla="*/ 2801384 h 3611152"/>
              <a:gd name="connsiteX2221" fmla="*/ 2789642 w 9070966"/>
              <a:gd name="connsiteY2221" fmla="*/ 2801270 h 3611152"/>
              <a:gd name="connsiteX2222" fmla="*/ 2796743 w 9070966"/>
              <a:gd name="connsiteY2222" fmla="*/ 2798984 h 3611152"/>
              <a:gd name="connsiteX2223" fmla="*/ 2801553 w 9070966"/>
              <a:gd name="connsiteY2223" fmla="*/ 2799898 h 3611152"/>
              <a:gd name="connsiteX2224" fmla="*/ 2812891 w 9070966"/>
              <a:gd name="connsiteY2224" fmla="*/ 2796926 h 3611152"/>
              <a:gd name="connsiteX2225" fmla="*/ 2824687 w 9070966"/>
              <a:gd name="connsiteY2225" fmla="*/ 2790411 h 3611152"/>
              <a:gd name="connsiteX2226" fmla="*/ 2832589 w 9070966"/>
              <a:gd name="connsiteY2226" fmla="*/ 2782980 h 3611152"/>
              <a:gd name="connsiteX2227" fmla="*/ 2843584 w 9070966"/>
              <a:gd name="connsiteY2227" fmla="*/ 2794640 h 3611152"/>
              <a:gd name="connsiteX2228" fmla="*/ 2860533 w 9070966"/>
              <a:gd name="connsiteY2228" fmla="*/ 2796583 h 3611152"/>
              <a:gd name="connsiteX2229" fmla="*/ 2903480 w 9070966"/>
              <a:gd name="connsiteY2229" fmla="*/ 2810415 h 3611152"/>
              <a:gd name="connsiteX2230" fmla="*/ 2913559 w 9070966"/>
              <a:gd name="connsiteY2230" fmla="*/ 2809386 h 3611152"/>
              <a:gd name="connsiteX2231" fmla="*/ 2920889 w 9070966"/>
              <a:gd name="connsiteY2231" fmla="*/ 2811329 h 3611152"/>
              <a:gd name="connsiteX2232" fmla="*/ 2929593 w 9070966"/>
              <a:gd name="connsiteY2232" fmla="*/ 2810643 h 3611152"/>
              <a:gd name="connsiteX2233" fmla="*/ 2956277 w 9070966"/>
              <a:gd name="connsiteY2233" fmla="*/ 2801842 h 3611152"/>
              <a:gd name="connsiteX2234" fmla="*/ 2960745 w 9070966"/>
              <a:gd name="connsiteY2234" fmla="*/ 2798755 h 3611152"/>
              <a:gd name="connsiteX2235" fmla="*/ 2961775 w 9070966"/>
              <a:gd name="connsiteY2235" fmla="*/ 2795897 h 3611152"/>
              <a:gd name="connsiteX2236" fmla="*/ 2970480 w 9070966"/>
              <a:gd name="connsiteY2236" fmla="*/ 2798641 h 3611152"/>
              <a:gd name="connsiteX2237" fmla="*/ 2976206 w 9070966"/>
              <a:gd name="connsiteY2237" fmla="*/ 2808014 h 3611152"/>
              <a:gd name="connsiteX2238" fmla="*/ 2986169 w 9070966"/>
              <a:gd name="connsiteY2238" fmla="*/ 2811672 h 3611152"/>
              <a:gd name="connsiteX2239" fmla="*/ 2989949 w 9070966"/>
              <a:gd name="connsiteY2239" fmla="*/ 2814758 h 3611152"/>
              <a:gd name="connsiteX2240" fmla="*/ 3001516 w 9070966"/>
              <a:gd name="connsiteY2240" fmla="*/ 2818302 h 3611152"/>
              <a:gd name="connsiteX2241" fmla="*/ 3014458 w 9070966"/>
              <a:gd name="connsiteY2241" fmla="*/ 2815444 h 3611152"/>
              <a:gd name="connsiteX2242" fmla="*/ 3015832 w 9070966"/>
              <a:gd name="connsiteY2242" fmla="*/ 2818074 h 3611152"/>
              <a:gd name="connsiteX2243" fmla="*/ 3022818 w 9070966"/>
              <a:gd name="connsiteY2243" fmla="*/ 2815444 h 3611152"/>
              <a:gd name="connsiteX2244" fmla="*/ 3022704 w 9070966"/>
              <a:gd name="connsiteY2244" fmla="*/ 2810529 h 3611152"/>
              <a:gd name="connsiteX2245" fmla="*/ 3028086 w 9070966"/>
              <a:gd name="connsiteY2245" fmla="*/ 2802756 h 3611152"/>
              <a:gd name="connsiteX2246" fmla="*/ 3030720 w 9070966"/>
              <a:gd name="connsiteY2246" fmla="*/ 2794297 h 3611152"/>
              <a:gd name="connsiteX2247" fmla="*/ 3037478 w 9070966"/>
              <a:gd name="connsiteY2247" fmla="*/ 2788810 h 3611152"/>
              <a:gd name="connsiteX2248" fmla="*/ 3041828 w 9070966"/>
              <a:gd name="connsiteY2248" fmla="*/ 2780008 h 3611152"/>
              <a:gd name="connsiteX2249" fmla="*/ 3035531 w 9070966"/>
              <a:gd name="connsiteY2249" fmla="*/ 2779551 h 3611152"/>
              <a:gd name="connsiteX2250" fmla="*/ 3033812 w 9070966"/>
              <a:gd name="connsiteY2250" fmla="*/ 2776922 h 3611152"/>
              <a:gd name="connsiteX2251" fmla="*/ 3038394 w 9070966"/>
              <a:gd name="connsiteY2251" fmla="*/ 2777722 h 3611152"/>
              <a:gd name="connsiteX2252" fmla="*/ 3035531 w 9070966"/>
              <a:gd name="connsiteY2252" fmla="*/ 2772464 h 3611152"/>
              <a:gd name="connsiteX2253" fmla="*/ 3039653 w 9070966"/>
              <a:gd name="connsiteY2253" fmla="*/ 2771549 h 3611152"/>
              <a:gd name="connsiteX2254" fmla="*/ 3042630 w 9070966"/>
              <a:gd name="connsiteY2254" fmla="*/ 2773378 h 3611152"/>
              <a:gd name="connsiteX2255" fmla="*/ 3047326 w 9070966"/>
              <a:gd name="connsiteY2255" fmla="*/ 2769949 h 3611152"/>
              <a:gd name="connsiteX2256" fmla="*/ 3054541 w 9070966"/>
              <a:gd name="connsiteY2256" fmla="*/ 2760347 h 3611152"/>
              <a:gd name="connsiteX2257" fmla="*/ 3053739 w 9070966"/>
              <a:gd name="connsiteY2257" fmla="*/ 2750974 h 3611152"/>
              <a:gd name="connsiteX2258" fmla="*/ 3056489 w 9070966"/>
              <a:gd name="connsiteY2258" fmla="*/ 2750059 h 3611152"/>
              <a:gd name="connsiteX2259" fmla="*/ 3057520 w 9070966"/>
              <a:gd name="connsiteY2259" fmla="*/ 2741143 h 3611152"/>
              <a:gd name="connsiteX2260" fmla="*/ 3056260 w 9070966"/>
              <a:gd name="connsiteY2260" fmla="*/ 2739200 h 3611152"/>
              <a:gd name="connsiteX2261" fmla="*/ 3062559 w 9070966"/>
              <a:gd name="connsiteY2261" fmla="*/ 2732113 h 3611152"/>
              <a:gd name="connsiteX2262" fmla="*/ 3059237 w 9070966"/>
              <a:gd name="connsiteY2262" fmla="*/ 2728455 h 3611152"/>
              <a:gd name="connsiteX2263" fmla="*/ 3062444 w 9070966"/>
              <a:gd name="connsiteY2263" fmla="*/ 2727197 h 3611152"/>
              <a:gd name="connsiteX2264" fmla="*/ 3070460 w 9070966"/>
              <a:gd name="connsiteY2264" fmla="*/ 2717481 h 3611152"/>
              <a:gd name="connsiteX2265" fmla="*/ 3082715 w 9070966"/>
              <a:gd name="connsiteY2265" fmla="*/ 2713252 h 3611152"/>
              <a:gd name="connsiteX2266" fmla="*/ 3088326 w 9070966"/>
              <a:gd name="connsiteY2266" fmla="*/ 2713252 h 3611152"/>
              <a:gd name="connsiteX2267" fmla="*/ 3092336 w 9070966"/>
              <a:gd name="connsiteY2267" fmla="*/ 2710051 h 3611152"/>
              <a:gd name="connsiteX2268" fmla="*/ 3106537 w 9070966"/>
              <a:gd name="connsiteY2268" fmla="*/ 2708565 h 3611152"/>
              <a:gd name="connsiteX2269" fmla="*/ 3116386 w 9070966"/>
              <a:gd name="connsiteY2269" fmla="*/ 2710965 h 3611152"/>
              <a:gd name="connsiteX2270" fmla="*/ 3121769 w 9070966"/>
              <a:gd name="connsiteY2270" fmla="*/ 2709137 h 3611152"/>
              <a:gd name="connsiteX2271" fmla="*/ 3134253 w 9070966"/>
              <a:gd name="connsiteY2271" fmla="*/ 2713137 h 3611152"/>
              <a:gd name="connsiteX2272" fmla="*/ 3146049 w 9070966"/>
              <a:gd name="connsiteY2272" fmla="*/ 2748459 h 3611152"/>
              <a:gd name="connsiteX2273" fmla="*/ 3153493 w 9070966"/>
              <a:gd name="connsiteY2273" fmla="*/ 2758290 h 3611152"/>
              <a:gd name="connsiteX2274" fmla="*/ 3165288 w 9070966"/>
              <a:gd name="connsiteY2274" fmla="*/ 2760919 h 3611152"/>
              <a:gd name="connsiteX2275" fmla="*/ 3173306 w 9070966"/>
              <a:gd name="connsiteY2275" fmla="*/ 2765148 h 3611152"/>
              <a:gd name="connsiteX2276" fmla="*/ 3199762 w 9070966"/>
              <a:gd name="connsiteY2276" fmla="*/ 2767777 h 3611152"/>
              <a:gd name="connsiteX2277" fmla="*/ 3215794 w 9070966"/>
              <a:gd name="connsiteY2277" fmla="*/ 2760804 h 3611152"/>
              <a:gd name="connsiteX2278" fmla="*/ 3217857 w 9070966"/>
              <a:gd name="connsiteY2278" fmla="*/ 2755203 h 3611152"/>
              <a:gd name="connsiteX2279" fmla="*/ 3223469 w 9070966"/>
              <a:gd name="connsiteY2279" fmla="*/ 2752117 h 3611152"/>
              <a:gd name="connsiteX2280" fmla="*/ 3226790 w 9070966"/>
              <a:gd name="connsiteY2280" fmla="*/ 2754517 h 3611152"/>
              <a:gd name="connsiteX2281" fmla="*/ 3231142 w 9070966"/>
              <a:gd name="connsiteY2281" fmla="*/ 2753489 h 3611152"/>
              <a:gd name="connsiteX2282" fmla="*/ 3239159 w 9070966"/>
              <a:gd name="connsiteY2282" fmla="*/ 2756804 h 3611152"/>
              <a:gd name="connsiteX2283" fmla="*/ 3263438 w 9070966"/>
              <a:gd name="connsiteY2283" fmla="*/ 2778179 h 3611152"/>
              <a:gd name="connsiteX2284" fmla="*/ 3261185 w 9070966"/>
              <a:gd name="connsiteY2284" fmla="*/ 2782002 h 3611152"/>
              <a:gd name="connsiteX2285" fmla="*/ 3261262 w 9070966"/>
              <a:gd name="connsiteY2285" fmla="*/ 2782066 h 3611152"/>
              <a:gd name="connsiteX2286" fmla="*/ 3263553 w 9070966"/>
              <a:gd name="connsiteY2286" fmla="*/ 2778179 h 3611152"/>
              <a:gd name="connsiteX2287" fmla="*/ 3268019 w 9070966"/>
              <a:gd name="connsiteY2287" fmla="*/ 2781266 h 3611152"/>
              <a:gd name="connsiteX2288" fmla="*/ 3272371 w 9070966"/>
              <a:gd name="connsiteY2288" fmla="*/ 2781609 h 3611152"/>
              <a:gd name="connsiteX2289" fmla="*/ 3278098 w 9070966"/>
              <a:gd name="connsiteY2289" fmla="*/ 2782180 h 3611152"/>
              <a:gd name="connsiteX2290" fmla="*/ 3287604 w 9070966"/>
              <a:gd name="connsiteY2290" fmla="*/ 2786867 h 3611152"/>
              <a:gd name="connsiteX2291" fmla="*/ 3294819 w 9070966"/>
              <a:gd name="connsiteY2291" fmla="*/ 2787096 h 3611152"/>
              <a:gd name="connsiteX2292" fmla="*/ 3305470 w 9070966"/>
              <a:gd name="connsiteY2292" fmla="*/ 2784466 h 3611152"/>
              <a:gd name="connsiteX2293" fmla="*/ 3313486 w 9070966"/>
              <a:gd name="connsiteY2293" fmla="*/ 2779894 h 3611152"/>
              <a:gd name="connsiteX2294" fmla="*/ 3318526 w 9070966"/>
              <a:gd name="connsiteY2294" fmla="*/ 2780466 h 3611152"/>
              <a:gd name="connsiteX2295" fmla="*/ 3331695 w 9070966"/>
              <a:gd name="connsiteY2295" fmla="*/ 2802184 h 3611152"/>
              <a:gd name="connsiteX2296" fmla="*/ 3336162 w 9070966"/>
              <a:gd name="connsiteY2296" fmla="*/ 2805499 h 3611152"/>
              <a:gd name="connsiteX2297" fmla="*/ 3346585 w 9070966"/>
              <a:gd name="connsiteY2297" fmla="*/ 2806871 h 3611152"/>
              <a:gd name="connsiteX2298" fmla="*/ 3356777 w 9070966"/>
              <a:gd name="connsiteY2298" fmla="*/ 2806300 h 3611152"/>
              <a:gd name="connsiteX2299" fmla="*/ 3368573 w 9070966"/>
              <a:gd name="connsiteY2299" fmla="*/ 2801384 h 3611152"/>
              <a:gd name="connsiteX2300" fmla="*/ 3373956 w 9070966"/>
              <a:gd name="connsiteY2300" fmla="*/ 2802756 h 3611152"/>
              <a:gd name="connsiteX2301" fmla="*/ 3388845 w 9070966"/>
              <a:gd name="connsiteY2301" fmla="*/ 2799898 h 3611152"/>
              <a:gd name="connsiteX2302" fmla="*/ 3403161 w 9070966"/>
              <a:gd name="connsiteY2302" fmla="*/ 2801842 h 3611152"/>
              <a:gd name="connsiteX2303" fmla="*/ 3406024 w 9070966"/>
              <a:gd name="connsiteY2303" fmla="*/ 2800241 h 3611152"/>
              <a:gd name="connsiteX2304" fmla="*/ 3412094 w 9070966"/>
              <a:gd name="connsiteY2304" fmla="*/ 2801956 h 3611152"/>
              <a:gd name="connsiteX2305" fmla="*/ 3418851 w 9070966"/>
              <a:gd name="connsiteY2305" fmla="*/ 2807100 h 3611152"/>
              <a:gd name="connsiteX2306" fmla="*/ 3426410 w 9070966"/>
              <a:gd name="connsiteY2306" fmla="*/ 2808586 h 3611152"/>
              <a:gd name="connsiteX2307" fmla="*/ 3430647 w 9070966"/>
              <a:gd name="connsiteY2307" fmla="*/ 2803327 h 3611152"/>
              <a:gd name="connsiteX2308" fmla="*/ 3428013 w 9070966"/>
              <a:gd name="connsiteY2308" fmla="*/ 2800013 h 3611152"/>
              <a:gd name="connsiteX2309" fmla="*/ 3431219 w 9070966"/>
              <a:gd name="connsiteY2309" fmla="*/ 2797955 h 3611152"/>
              <a:gd name="connsiteX2310" fmla="*/ 3430647 w 9070966"/>
              <a:gd name="connsiteY2310" fmla="*/ 2794068 h 3611152"/>
              <a:gd name="connsiteX2311" fmla="*/ 3435227 w 9070966"/>
              <a:gd name="connsiteY2311" fmla="*/ 2797955 h 3611152"/>
              <a:gd name="connsiteX2312" fmla="*/ 3436601 w 9070966"/>
              <a:gd name="connsiteY2312" fmla="*/ 2797155 h 3611152"/>
              <a:gd name="connsiteX2313" fmla="*/ 3436832 w 9070966"/>
              <a:gd name="connsiteY2313" fmla="*/ 2800698 h 3611152"/>
              <a:gd name="connsiteX2314" fmla="*/ 3440037 w 9070966"/>
              <a:gd name="connsiteY2314" fmla="*/ 2805156 h 3611152"/>
              <a:gd name="connsiteX2315" fmla="*/ 3443359 w 9070966"/>
              <a:gd name="connsiteY2315" fmla="*/ 2805042 h 3611152"/>
              <a:gd name="connsiteX2316" fmla="*/ 3445765 w 9070966"/>
              <a:gd name="connsiteY2316" fmla="*/ 2808243 h 3611152"/>
              <a:gd name="connsiteX2317" fmla="*/ 3444276 w 9070966"/>
              <a:gd name="connsiteY2317" fmla="*/ 2811329 h 3611152"/>
              <a:gd name="connsiteX2318" fmla="*/ 3441756 w 9070966"/>
              <a:gd name="connsiteY2318" fmla="*/ 2810300 h 3611152"/>
              <a:gd name="connsiteX2319" fmla="*/ 3441526 w 9070966"/>
              <a:gd name="connsiteY2319" fmla="*/ 2813387 h 3611152"/>
              <a:gd name="connsiteX2320" fmla="*/ 3445192 w 9070966"/>
              <a:gd name="connsiteY2320" fmla="*/ 2824932 h 3611152"/>
              <a:gd name="connsiteX2321" fmla="*/ 3452178 w 9070966"/>
              <a:gd name="connsiteY2321" fmla="*/ 2830076 h 3611152"/>
              <a:gd name="connsiteX2322" fmla="*/ 3453209 w 9070966"/>
              <a:gd name="connsiteY2322" fmla="*/ 2836363 h 3611152"/>
              <a:gd name="connsiteX2323" fmla="*/ 3448857 w 9070966"/>
              <a:gd name="connsiteY2323" fmla="*/ 2841393 h 3611152"/>
              <a:gd name="connsiteX2324" fmla="*/ 3447138 w 9070966"/>
              <a:gd name="connsiteY2324" fmla="*/ 2850423 h 3611152"/>
              <a:gd name="connsiteX2325" fmla="*/ 3456072 w 9070966"/>
              <a:gd name="connsiteY2325" fmla="*/ 2858539 h 3611152"/>
              <a:gd name="connsiteX2326" fmla="*/ 3456529 w 9070966"/>
              <a:gd name="connsiteY2326" fmla="*/ 2862883 h 3611152"/>
              <a:gd name="connsiteX2327" fmla="*/ 3453209 w 9070966"/>
              <a:gd name="connsiteY2327" fmla="*/ 2864940 h 3611152"/>
              <a:gd name="connsiteX2328" fmla="*/ 3453209 w 9070966"/>
              <a:gd name="connsiteY2328" fmla="*/ 2868255 h 3611152"/>
              <a:gd name="connsiteX2329" fmla="*/ 3456301 w 9070966"/>
              <a:gd name="connsiteY2329" fmla="*/ 2870313 h 3611152"/>
              <a:gd name="connsiteX2330" fmla="*/ 3463515 w 9070966"/>
              <a:gd name="connsiteY2330" fmla="*/ 2870770 h 3611152"/>
              <a:gd name="connsiteX2331" fmla="*/ 3465463 w 9070966"/>
              <a:gd name="connsiteY2331" fmla="*/ 2866312 h 3611152"/>
              <a:gd name="connsiteX2332" fmla="*/ 3474739 w 9070966"/>
              <a:gd name="connsiteY2332" fmla="*/ 2865283 h 3611152"/>
              <a:gd name="connsiteX2333" fmla="*/ 3478862 w 9070966"/>
              <a:gd name="connsiteY2333" fmla="*/ 2868370 h 3611152"/>
              <a:gd name="connsiteX2334" fmla="*/ 3483330 w 9070966"/>
              <a:gd name="connsiteY2334" fmla="*/ 2876486 h 3611152"/>
              <a:gd name="connsiteX2335" fmla="*/ 3491346 w 9070966"/>
              <a:gd name="connsiteY2335" fmla="*/ 2882887 h 3611152"/>
              <a:gd name="connsiteX2336" fmla="*/ 3491116 w 9070966"/>
              <a:gd name="connsiteY2336" fmla="*/ 2888602 h 3611152"/>
              <a:gd name="connsiteX2337" fmla="*/ 3488597 w 9070966"/>
              <a:gd name="connsiteY2337" fmla="*/ 2891574 h 3611152"/>
              <a:gd name="connsiteX2338" fmla="*/ 3490888 w 9070966"/>
              <a:gd name="connsiteY2338" fmla="*/ 2892718 h 3611152"/>
              <a:gd name="connsiteX2339" fmla="*/ 3489055 w 9070966"/>
              <a:gd name="connsiteY2339" fmla="*/ 2906092 h 3611152"/>
              <a:gd name="connsiteX2340" fmla="*/ 3489743 w 9070966"/>
              <a:gd name="connsiteY2340" fmla="*/ 2920609 h 3611152"/>
              <a:gd name="connsiteX2341" fmla="*/ 3485505 w 9070966"/>
              <a:gd name="connsiteY2341" fmla="*/ 2921295 h 3611152"/>
              <a:gd name="connsiteX2342" fmla="*/ 3489399 w 9070966"/>
              <a:gd name="connsiteY2342" fmla="*/ 2928153 h 3611152"/>
              <a:gd name="connsiteX2343" fmla="*/ 3494782 w 9070966"/>
              <a:gd name="connsiteY2343" fmla="*/ 2929868 h 3611152"/>
              <a:gd name="connsiteX2344" fmla="*/ 3496385 w 9070966"/>
              <a:gd name="connsiteY2344" fmla="*/ 2932383 h 3611152"/>
              <a:gd name="connsiteX2345" fmla="*/ 3494782 w 9070966"/>
              <a:gd name="connsiteY2345" fmla="*/ 2942214 h 3611152"/>
              <a:gd name="connsiteX2346" fmla="*/ 3497071 w 9070966"/>
              <a:gd name="connsiteY2346" fmla="*/ 2942785 h 3611152"/>
              <a:gd name="connsiteX2347" fmla="*/ 3499936 w 9070966"/>
              <a:gd name="connsiteY2347" fmla="*/ 2948386 h 3611152"/>
              <a:gd name="connsiteX2348" fmla="*/ 3508983 w 9070966"/>
              <a:gd name="connsiteY2348" fmla="*/ 2951587 h 3611152"/>
              <a:gd name="connsiteX2349" fmla="*/ 3511732 w 9070966"/>
              <a:gd name="connsiteY2349" fmla="*/ 2949529 h 3611152"/>
              <a:gd name="connsiteX2350" fmla="*/ 3515969 w 9070966"/>
              <a:gd name="connsiteY2350" fmla="*/ 2954216 h 3611152"/>
              <a:gd name="connsiteX2351" fmla="*/ 3521467 w 9070966"/>
              <a:gd name="connsiteY2351" fmla="*/ 2956845 h 3611152"/>
              <a:gd name="connsiteX2352" fmla="*/ 3526048 w 9070966"/>
              <a:gd name="connsiteY2352" fmla="*/ 2954902 h 3611152"/>
              <a:gd name="connsiteX2353" fmla="*/ 3531202 w 9070966"/>
              <a:gd name="connsiteY2353" fmla="*/ 2956159 h 3611152"/>
              <a:gd name="connsiteX2354" fmla="*/ 3539676 w 9070966"/>
              <a:gd name="connsiteY2354" fmla="*/ 2965761 h 3611152"/>
              <a:gd name="connsiteX2355" fmla="*/ 3556054 w 9070966"/>
              <a:gd name="connsiteY2355" fmla="*/ 2974106 h 3611152"/>
              <a:gd name="connsiteX2356" fmla="*/ 3564185 w 9070966"/>
              <a:gd name="connsiteY2356" fmla="*/ 2972506 h 3611152"/>
              <a:gd name="connsiteX2357" fmla="*/ 3571858 w 9070966"/>
              <a:gd name="connsiteY2357" fmla="*/ 2973763 h 3611152"/>
              <a:gd name="connsiteX2358" fmla="*/ 3578616 w 9070966"/>
              <a:gd name="connsiteY2358" fmla="*/ 2981765 h 3611152"/>
              <a:gd name="connsiteX2359" fmla="*/ 3583082 w 9070966"/>
              <a:gd name="connsiteY2359" fmla="*/ 2979250 h 3611152"/>
              <a:gd name="connsiteX2360" fmla="*/ 3586059 w 9070966"/>
              <a:gd name="connsiteY2360" fmla="*/ 2980050 h 3611152"/>
              <a:gd name="connsiteX2361" fmla="*/ 3591901 w 9070966"/>
              <a:gd name="connsiteY2361" fmla="*/ 2977764 h 3611152"/>
              <a:gd name="connsiteX2362" fmla="*/ 3596253 w 9070966"/>
              <a:gd name="connsiteY2362" fmla="*/ 2973306 h 3611152"/>
              <a:gd name="connsiteX2363" fmla="*/ 3603010 w 9070966"/>
              <a:gd name="connsiteY2363" fmla="*/ 2972620 h 3611152"/>
              <a:gd name="connsiteX2364" fmla="*/ 3621907 w 9070966"/>
              <a:gd name="connsiteY2364" fmla="*/ 2965076 h 3611152"/>
              <a:gd name="connsiteX2365" fmla="*/ 3631412 w 9070966"/>
              <a:gd name="connsiteY2365" fmla="*/ 2967704 h 3611152"/>
              <a:gd name="connsiteX2366" fmla="*/ 3637139 w 9070966"/>
              <a:gd name="connsiteY2366" fmla="*/ 2967019 h 3611152"/>
              <a:gd name="connsiteX2367" fmla="*/ 3654889 w 9070966"/>
              <a:gd name="connsiteY2367" fmla="*/ 2972048 h 3611152"/>
              <a:gd name="connsiteX2368" fmla="*/ 3663479 w 9070966"/>
              <a:gd name="connsiteY2368" fmla="*/ 2967247 h 3611152"/>
              <a:gd name="connsiteX2369" fmla="*/ 3671038 w 9070966"/>
              <a:gd name="connsiteY2369" fmla="*/ 2972620 h 3611152"/>
              <a:gd name="connsiteX2370" fmla="*/ 3673673 w 9070966"/>
              <a:gd name="connsiteY2370" fmla="*/ 2972391 h 3611152"/>
              <a:gd name="connsiteX2371" fmla="*/ 3679399 w 9070966"/>
              <a:gd name="connsiteY2371" fmla="*/ 2970677 h 3611152"/>
              <a:gd name="connsiteX2372" fmla="*/ 3684324 w 9070966"/>
              <a:gd name="connsiteY2372" fmla="*/ 2964733 h 3611152"/>
              <a:gd name="connsiteX2373" fmla="*/ 3690966 w 9070966"/>
              <a:gd name="connsiteY2373" fmla="*/ 2961646 h 3611152"/>
              <a:gd name="connsiteX2374" fmla="*/ 3705395 w 9070966"/>
              <a:gd name="connsiteY2374" fmla="*/ 2965190 h 3611152"/>
              <a:gd name="connsiteX2375" fmla="*/ 3717651 w 9070966"/>
              <a:gd name="connsiteY2375" fmla="*/ 2952730 h 3611152"/>
              <a:gd name="connsiteX2376" fmla="*/ 3727500 w 9070966"/>
              <a:gd name="connsiteY2376" fmla="*/ 2947815 h 3611152"/>
              <a:gd name="connsiteX2377" fmla="*/ 3733913 w 9070966"/>
              <a:gd name="connsiteY2377" fmla="*/ 2952273 h 3611152"/>
              <a:gd name="connsiteX2378" fmla="*/ 3740671 w 9070966"/>
              <a:gd name="connsiteY2378" fmla="*/ 2966333 h 3611152"/>
              <a:gd name="connsiteX2379" fmla="*/ 3742502 w 9070966"/>
              <a:gd name="connsiteY2379" fmla="*/ 2967133 h 3611152"/>
              <a:gd name="connsiteX2380" fmla="*/ 3760827 w 9070966"/>
              <a:gd name="connsiteY2380" fmla="*/ 2968505 h 3611152"/>
              <a:gd name="connsiteX2381" fmla="*/ 3768272 w 9070966"/>
              <a:gd name="connsiteY2381" fmla="*/ 2964961 h 3611152"/>
              <a:gd name="connsiteX2382" fmla="*/ 3778006 w 9070966"/>
              <a:gd name="connsiteY2382" fmla="*/ 2974106 h 3611152"/>
              <a:gd name="connsiteX2383" fmla="*/ 3795758 w 9070966"/>
              <a:gd name="connsiteY2383" fmla="*/ 2977078 h 3611152"/>
              <a:gd name="connsiteX2384" fmla="*/ 3807096 w 9070966"/>
              <a:gd name="connsiteY2384" fmla="*/ 2983937 h 3611152"/>
              <a:gd name="connsiteX2385" fmla="*/ 3812250 w 9070966"/>
              <a:gd name="connsiteY2385" fmla="*/ 2991138 h 3611152"/>
              <a:gd name="connsiteX2386" fmla="*/ 3812250 w 9070966"/>
              <a:gd name="connsiteY2386" fmla="*/ 3001654 h 3611152"/>
              <a:gd name="connsiteX2387" fmla="*/ 3803317 w 9070966"/>
              <a:gd name="connsiteY2387" fmla="*/ 3009542 h 3611152"/>
              <a:gd name="connsiteX2388" fmla="*/ 3805607 w 9070966"/>
              <a:gd name="connsiteY2388" fmla="*/ 3024402 h 3611152"/>
              <a:gd name="connsiteX2389" fmla="*/ 3805493 w 9070966"/>
              <a:gd name="connsiteY2389" fmla="*/ 3037205 h 3611152"/>
              <a:gd name="connsiteX2390" fmla="*/ 3800683 w 9070966"/>
              <a:gd name="connsiteY2390" fmla="*/ 3046235 h 3611152"/>
              <a:gd name="connsiteX2391" fmla="*/ 3799652 w 9070966"/>
              <a:gd name="connsiteY2391" fmla="*/ 3055037 h 3611152"/>
              <a:gd name="connsiteX2392" fmla="*/ 3796102 w 9070966"/>
              <a:gd name="connsiteY2392" fmla="*/ 3062582 h 3611152"/>
              <a:gd name="connsiteX2393" fmla="*/ 3797247 w 9070966"/>
              <a:gd name="connsiteY2393" fmla="*/ 3071040 h 3611152"/>
              <a:gd name="connsiteX2394" fmla="*/ 3793010 w 9070966"/>
              <a:gd name="connsiteY2394" fmla="*/ 3080071 h 3611152"/>
              <a:gd name="connsiteX2395" fmla="*/ 3788199 w 9070966"/>
              <a:gd name="connsiteY2395" fmla="*/ 3105448 h 3611152"/>
              <a:gd name="connsiteX2396" fmla="*/ 3787627 w 9070966"/>
              <a:gd name="connsiteY2396" fmla="*/ 3112077 h 3611152"/>
              <a:gd name="connsiteX2397" fmla="*/ 3792437 w 9070966"/>
              <a:gd name="connsiteY2397" fmla="*/ 3121679 h 3611152"/>
              <a:gd name="connsiteX2398" fmla="*/ 3789917 w 9070966"/>
              <a:gd name="connsiteY2398" fmla="*/ 3129224 h 3611152"/>
              <a:gd name="connsiteX2399" fmla="*/ 3792551 w 9070966"/>
              <a:gd name="connsiteY2399" fmla="*/ 3131625 h 3611152"/>
              <a:gd name="connsiteX2400" fmla="*/ 3794498 w 9070966"/>
              <a:gd name="connsiteY2400" fmla="*/ 3130595 h 3611152"/>
              <a:gd name="connsiteX2401" fmla="*/ 3796560 w 9070966"/>
              <a:gd name="connsiteY2401" fmla="*/ 3120765 h 3611152"/>
              <a:gd name="connsiteX2402" fmla="*/ 3795529 w 9070966"/>
              <a:gd name="connsiteY2402" fmla="*/ 3114478 h 3611152"/>
              <a:gd name="connsiteX2403" fmla="*/ 3796903 w 9070966"/>
              <a:gd name="connsiteY2403" fmla="*/ 3113678 h 3611152"/>
              <a:gd name="connsiteX2404" fmla="*/ 3799194 w 9070966"/>
              <a:gd name="connsiteY2404" fmla="*/ 3116193 h 3611152"/>
              <a:gd name="connsiteX2405" fmla="*/ 3798965 w 9070966"/>
              <a:gd name="connsiteY2405" fmla="*/ 3121908 h 3611152"/>
              <a:gd name="connsiteX2406" fmla="*/ 3801255 w 9070966"/>
              <a:gd name="connsiteY2406" fmla="*/ 3127852 h 3611152"/>
              <a:gd name="connsiteX2407" fmla="*/ 3799881 w 9070966"/>
              <a:gd name="connsiteY2407" fmla="*/ 3134368 h 3611152"/>
              <a:gd name="connsiteX2408" fmla="*/ 3804118 w 9070966"/>
              <a:gd name="connsiteY2408" fmla="*/ 3145227 h 3611152"/>
              <a:gd name="connsiteX2409" fmla="*/ 3809616 w 9070966"/>
              <a:gd name="connsiteY2409" fmla="*/ 3151857 h 3611152"/>
              <a:gd name="connsiteX2410" fmla="*/ 3815113 w 9070966"/>
              <a:gd name="connsiteY2410" fmla="*/ 3147513 h 3611152"/>
              <a:gd name="connsiteX2411" fmla="*/ 3822214 w 9070966"/>
              <a:gd name="connsiteY2411" fmla="*/ 3154372 h 3611152"/>
              <a:gd name="connsiteX2412" fmla="*/ 3833437 w 9070966"/>
              <a:gd name="connsiteY2412" fmla="*/ 3156201 h 3611152"/>
              <a:gd name="connsiteX2413" fmla="*/ 3840195 w 9070966"/>
              <a:gd name="connsiteY2413" fmla="*/ 3166489 h 3611152"/>
              <a:gd name="connsiteX2414" fmla="*/ 3837331 w 9070966"/>
              <a:gd name="connsiteY2414" fmla="*/ 3175405 h 3611152"/>
              <a:gd name="connsiteX2415" fmla="*/ 3833437 w 9070966"/>
              <a:gd name="connsiteY2415" fmla="*/ 3178491 h 3611152"/>
              <a:gd name="connsiteX2416" fmla="*/ 3825420 w 9070966"/>
              <a:gd name="connsiteY2416" fmla="*/ 3180320 h 3611152"/>
              <a:gd name="connsiteX2417" fmla="*/ 3806753 w 9070966"/>
              <a:gd name="connsiteY2417" fmla="*/ 3174033 h 3611152"/>
              <a:gd name="connsiteX2418" fmla="*/ 3794498 w 9070966"/>
              <a:gd name="connsiteY2418" fmla="*/ 3174376 h 3611152"/>
              <a:gd name="connsiteX2419" fmla="*/ 3789001 w 9070966"/>
              <a:gd name="connsiteY2419" fmla="*/ 3173005 h 3611152"/>
              <a:gd name="connsiteX2420" fmla="*/ 3788314 w 9070966"/>
              <a:gd name="connsiteY2420" fmla="*/ 3170375 h 3611152"/>
              <a:gd name="connsiteX2421" fmla="*/ 3793467 w 9070966"/>
              <a:gd name="connsiteY2421" fmla="*/ 3167860 h 3611152"/>
              <a:gd name="connsiteX2422" fmla="*/ 3794842 w 9070966"/>
              <a:gd name="connsiteY2422" fmla="*/ 3164088 h 3611152"/>
              <a:gd name="connsiteX2423" fmla="*/ 3793010 w 9070966"/>
              <a:gd name="connsiteY2423" fmla="*/ 3157573 h 3611152"/>
              <a:gd name="connsiteX2424" fmla="*/ 3786023 w 9070966"/>
              <a:gd name="connsiteY2424" fmla="*/ 3150486 h 3611152"/>
              <a:gd name="connsiteX2425" fmla="*/ 3772050 w 9070966"/>
              <a:gd name="connsiteY2425" fmla="*/ 3144198 h 3611152"/>
              <a:gd name="connsiteX2426" fmla="*/ 3765866 w 9070966"/>
              <a:gd name="connsiteY2426" fmla="*/ 3144770 h 3611152"/>
              <a:gd name="connsiteX2427" fmla="*/ 3764149 w 9070966"/>
              <a:gd name="connsiteY2427" fmla="*/ 3146828 h 3611152"/>
              <a:gd name="connsiteX2428" fmla="*/ 3764607 w 9070966"/>
              <a:gd name="connsiteY2428" fmla="*/ 3152200 h 3611152"/>
              <a:gd name="connsiteX2429" fmla="*/ 3762774 w 9070966"/>
              <a:gd name="connsiteY2429" fmla="*/ 3153343 h 3611152"/>
              <a:gd name="connsiteX2430" fmla="*/ 3740556 w 9070966"/>
              <a:gd name="connsiteY2430" fmla="*/ 3147513 h 3611152"/>
              <a:gd name="connsiteX2431" fmla="*/ 3728416 w 9070966"/>
              <a:gd name="connsiteY2431" fmla="*/ 3150943 h 3611152"/>
              <a:gd name="connsiteX2432" fmla="*/ 3725439 w 9070966"/>
              <a:gd name="connsiteY2432" fmla="*/ 3148885 h 3611152"/>
              <a:gd name="connsiteX2433" fmla="*/ 3725439 w 9070966"/>
              <a:gd name="connsiteY2433" fmla="*/ 3143627 h 3611152"/>
              <a:gd name="connsiteX2434" fmla="*/ 3722118 w 9070966"/>
              <a:gd name="connsiteY2434" fmla="*/ 3142255 h 3611152"/>
              <a:gd name="connsiteX2435" fmla="*/ 3719025 w 9070966"/>
              <a:gd name="connsiteY2435" fmla="*/ 3144084 h 3611152"/>
              <a:gd name="connsiteX2436" fmla="*/ 3718681 w 9070966"/>
              <a:gd name="connsiteY2436" fmla="*/ 3146485 h 3611152"/>
              <a:gd name="connsiteX2437" fmla="*/ 3711695 w 9070966"/>
              <a:gd name="connsiteY2437" fmla="*/ 3147056 h 3611152"/>
              <a:gd name="connsiteX2438" fmla="*/ 3709061 w 9070966"/>
              <a:gd name="connsiteY2438" fmla="*/ 3144198 h 3611152"/>
              <a:gd name="connsiteX2439" fmla="*/ 3713299 w 9070966"/>
              <a:gd name="connsiteY2439" fmla="*/ 3143056 h 3611152"/>
              <a:gd name="connsiteX2440" fmla="*/ 3713528 w 9070966"/>
              <a:gd name="connsiteY2440" fmla="*/ 3140083 h 3611152"/>
              <a:gd name="connsiteX2441" fmla="*/ 3710321 w 9070966"/>
              <a:gd name="connsiteY2441" fmla="*/ 3136311 h 3611152"/>
              <a:gd name="connsiteX2442" fmla="*/ 3707000 w 9070966"/>
              <a:gd name="connsiteY2442" fmla="*/ 3136311 h 3611152"/>
              <a:gd name="connsiteX2443" fmla="*/ 3703335 w 9070966"/>
              <a:gd name="connsiteY2443" fmla="*/ 3140198 h 3611152"/>
              <a:gd name="connsiteX2444" fmla="*/ 3696693 w 9070966"/>
              <a:gd name="connsiteY2444" fmla="*/ 3136425 h 3611152"/>
              <a:gd name="connsiteX2445" fmla="*/ 3687072 w 9070966"/>
              <a:gd name="connsiteY2445" fmla="*/ 3134825 h 3611152"/>
              <a:gd name="connsiteX2446" fmla="*/ 3687300 w 9070966"/>
              <a:gd name="connsiteY2446" fmla="*/ 3130138 h 3611152"/>
              <a:gd name="connsiteX2447" fmla="*/ 3683865 w 9070966"/>
              <a:gd name="connsiteY2447" fmla="*/ 3134025 h 3611152"/>
              <a:gd name="connsiteX2448" fmla="*/ 3682033 w 9070966"/>
              <a:gd name="connsiteY2448" fmla="*/ 3133682 h 3611152"/>
              <a:gd name="connsiteX2449" fmla="*/ 3682261 w 9070966"/>
              <a:gd name="connsiteY2449" fmla="*/ 3123966 h 3611152"/>
              <a:gd name="connsiteX2450" fmla="*/ 3679972 w 9070966"/>
              <a:gd name="connsiteY2450" fmla="*/ 3122708 h 3611152"/>
              <a:gd name="connsiteX2451" fmla="*/ 3672413 w 9070966"/>
              <a:gd name="connsiteY2451" fmla="*/ 3125337 h 3611152"/>
              <a:gd name="connsiteX2452" fmla="*/ 3670581 w 9070966"/>
              <a:gd name="connsiteY2452" fmla="*/ 3128424 h 3611152"/>
              <a:gd name="connsiteX2453" fmla="*/ 3667946 w 9070966"/>
              <a:gd name="connsiteY2453" fmla="*/ 3129453 h 3611152"/>
              <a:gd name="connsiteX2454" fmla="*/ 3665427 w 9070966"/>
              <a:gd name="connsiteY2454" fmla="*/ 3128195 h 3611152"/>
              <a:gd name="connsiteX2455" fmla="*/ 3663823 w 9070966"/>
              <a:gd name="connsiteY2455" fmla="*/ 3129681 h 3611152"/>
              <a:gd name="connsiteX2456" fmla="*/ 3662793 w 9070966"/>
              <a:gd name="connsiteY2456" fmla="*/ 3128995 h 3611152"/>
              <a:gd name="connsiteX2457" fmla="*/ 3664739 w 9070966"/>
              <a:gd name="connsiteY2457" fmla="*/ 3124080 h 3611152"/>
              <a:gd name="connsiteX2458" fmla="*/ 3663251 w 9070966"/>
              <a:gd name="connsiteY2458" fmla="*/ 3121222 h 3611152"/>
              <a:gd name="connsiteX2459" fmla="*/ 3659013 w 9070966"/>
              <a:gd name="connsiteY2459" fmla="*/ 3124423 h 3611152"/>
              <a:gd name="connsiteX2460" fmla="*/ 3656723 w 9070966"/>
              <a:gd name="connsiteY2460" fmla="*/ 3122480 h 3611152"/>
              <a:gd name="connsiteX2461" fmla="*/ 3654776 w 9070966"/>
              <a:gd name="connsiteY2461" fmla="*/ 3123851 h 3611152"/>
              <a:gd name="connsiteX2462" fmla="*/ 3645728 w 9070966"/>
              <a:gd name="connsiteY2462" fmla="*/ 3113335 h 3611152"/>
              <a:gd name="connsiteX2463" fmla="*/ 3640804 w 9070966"/>
              <a:gd name="connsiteY2463" fmla="*/ 3111506 h 3611152"/>
              <a:gd name="connsiteX2464" fmla="*/ 3636223 w 9070966"/>
              <a:gd name="connsiteY2464" fmla="*/ 3112192 h 3611152"/>
              <a:gd name="connsiteX2465" fmla="*/ 3636910 w 9070966"/>
              <a:gd name="connsiteY2465" fmla="*/ 3110820 h 3611152"/>
              <a:gd name="connsiteX2466" fmla="*/ 3634963 w 9070966"/>
              <a:gd name="connsiteY2466" fmla="*/ 3109448 h 3611152"/>
              <a:gd name="connsiteX2467" fmla="*/ 3631871 w 9070966"/>
              <a:gd name="connsiteY2467" fmla="*/ 3111163 h 3611152"/>
              <a:gd name="connsiteX2468" fmla="*/ 3625915 w 9070966"/>
              <a:gd name="connsiteY2468" fmla="*/ 3110363 h 3611152"/>
              <a:gd name="connsiteX2469" fmla="*/ 3616982 w 9070966"/>
              <a:gd name="connsiteY2469" fmla="*/ 3106133 h 3611152"/>
              <a:gd name="connsiteX2470" fmla="*/ 3616752 w 9070966"/>
              <a:gd name="connsiteY2470" fmla="*/ 3101447 h 3611152"/>
              <a:gd name="connsiteX2471" fmla="*/ 3612516 w 9070966"/>
              <a:gd name="connsiteY2471" fmla="*/ 3099618 h 3611152"/>
              <a:gd name="connsiteX2472" fmla="*/ 3605644 w 9070966"/>
              <a:gd name="connsiteY2472" fmla="*/ 3100304 h 3611152"/>
              <a:gd name="connsiteX2473" fmla="*/ 3598771 w 9070966"/>
              <a:gd name="connsiteY2473" fmla="*/ 3104419 h 3611152"/>
              <a:gd name="connsiteX2474" fmla="*/ 3591328 w 9070966"/>
              <a:gd name="connsiteY2474" fmla="*/ 3092188 h 3611152"/>
              <a:gd name="connsiteX2475" fmla="*/ 3588007 w 9070966"/>
              <a:gd name="connsiteY2475" fmla="*/ 3089330 h 3611152"/>
              <a:gd name="connsiteX2476" fmla="*/ 3578845 w 9070966"/>
              <a:gd name="connsiteY2476" fmla="*/ 3083272 h 3611152"/>
              <a:gd name="connsiteX2477" fmla="*/ 3568194 w 9070966"/>
              <a:gd name="connsiteY2477" fmla="*/ 3080642 h 3611152"/>
              <a:gd name="connsiteX2478" fmla="*/ 3558230 w 9070966"/>
              <a:gd name="connsiteY2478" fmla="*/ 3079956 h 3611152"/>
              <a:gd name="connsiteX2479" fmla="*/ 3527537 w 9070966"/>
              <a:gd name="connsiteY2479" fmla="*/ 3085101 h 3611152"/>
              <a:gd name="connsiteX2480" fmla="*/ 3515854 w 9070966"/>
              <a:gd name="connsiteY2480" fmla="*/ 3091959 h 3611152"/>
              <a:gd name="connsiteX2481" fmla="*/ 3511960 w 9070966"/>
              <a:gd name="connsiteY2481" fmla="*/ 3098932 h 3611152"/>
              <a:gd name="connsiteX2482" fmla="*/ 3506006 w 9070966"/>
              <a:gd name="connsiteY2482" fmla="*/ 3103733 h 3611152"/>
              <a:gd name="connsiteX2483" fmla="*/ 3464203 w 9070966"/>
              <a:gd name="connsiteY2483" fmla="*/ 3109448 h 3611152"/>
              <a:gd name="connsiteX2484" fmla="*/ 3465120 w 9070966"/>
              <a:gd name="connsiteY2484" fmla="*/ 3115164 h 3611152"/>
              <a:gd name="connsiteX2485" fmla="*/ 3460653 w 9070966"/>
              <a:gd name="connsiteY2485" fmla="*/ 3116650 h 3611152"/>
              <a:gd name="connsiteX2486" fmla="*/ 3446795 w 9070966"/>
              <a:gd name="connsiteY2486" fmla="*/ 3109448 h 3611152"/>
              <a:gd name="connsiteX2487" fmla="*/ 3434541 w 9070966"/>
              <a:gd name="connsiteY2487" fmla="*/ 3105676 h 3611152"/>
              <a:gd name="connsiteX2488" fmla="*/ 3411521 w 9070966"/>
              <a:gd name="connsiteY2488" fmla="*/ 3103733 h 3611152"/>
              <a:gd name="connsiteX2489" fmla="*/ 3406252 w 9070966"/>
              <a:gd name="connsiteY2489" fmla="*/ 3100532 h 3611152"/>
              <a:gd name="connsiteX2490" fmla="*/ 3400984 w 9070966"/>
              <a:gd name="connsiteY2490" fmla="*/ 3100532 h 3611152"/>
              <a:gd name="connsiteX2491" fmla="*/ 3391478 w 9070966"/>
              <a:gd name="connsiteY2491" fmla="*/ 3093559 h 3611152"/>
              <a:gd name="connsiteX2492" fmla="*/ 3382775 w 9070966"/>
              <a:gd name="connsiteY2492" fmla="*/ 3091044 h 3611152"/>
              <a:gd name="connsiteX2493" fmla="*/ 3376017 w 9070966"/>
              <a:gd name="connsiteY2493" fmla="*/ 3094588 h 3611152"/>
              <a:gd name="connsiteX2494" fmla="*/ 3369032 w 9070966"/>
              <a:gd name="connsiteY2494" fmla="*/ 3093559 h 3611152"/>
              <a:gd name="connsiteX2495" fmla="*/ 3362503 w 9070966"/>
              <a:gd name="connsiteY2495" fmla="*/ 3090016 h 3611152"/>
              <a:gd name="connsiteX2496" fmla="*/ 3333528 w 9070966"/>
              <a:gd name="connsiteY2496" fmla="*/ 3088987 h 3611152"/>
              <a:gd name="connsiteX2497" fmla="*/ 3328260 w 9070966"/>
              <a:gd name="connsiteY2497" fmla="*/ 3087958 h 3611152"/>
              <a:gd name="connsiteX2498" fmla="*/ 3325054 w 9070966"/>
              <a:gd name="connsiteY2498" fmla="*/ 3084415 h 3611152"/>
              <a:gd name="connsiteX2499" fmla="*/ 3319671 w 9070966"/>
              <a:gd name="connsiteY2499" fmla="*/ 3082128 h 3611152"/>
              <a:gd name="connsiteX2500" fmla="*/ 3312456 w 9070966"/>
              <a:gd name="connsiteY2500" fmla="*/ 3080985 h 3611152"/>
              <a:gd name="connsiteX2501" fmla="*/ 3311310 w 9070966"/>
              <a:gd name="connsiteY2501" fmla="*/ 3082357 h 3611152"/>
              <a:gd name="connsiteX2502" fmla="*/ 3312570 w 9070966"/>
              <a:gd name="connsiteY2502" fmla="*/ 3084872 h 3611152"/>
              <a:gd name="connsiteX2503" fmla="*/ 3303636 w 9070966"/>
              <a:gd name="connsiteY2503" fmla="*/ 3084872 h 3611152"/>
              <a:gd name="connsiteX2504" fmla="*/ 3295505 w 9070966"/>
              <a:gd name="connsiteY2504" fmla="*/ 3078127 h 3611152"/>
              <a:gd name="connsiteX2505" fmla="*/ 3292986 w 9070966"/>
              <a:gd name="connsiteY2505" fmla="*/ 3077899 h 3611152"/>
              <a:gd name="connsiteX2506" fmla="*/ 3291612 w 9070966"/>
              <a:gd name="connsiteY2506" fmla="*/ 3080757 h 3611152"/>
              <a:gd name="connsiteX2507" fmla="*/ 3284168 w 9070966"/>
              <a:gd name="connsiteY2507" fmla="*/ 3078813 h 3611152"/>
              <a:gd name="connsiteX2508" fmla="*/ 3283594 w 9070966"/>
              <a:gd name="connsiteY2508" fmla="*/ 3076985 h 3611152"/>
              <a:gd name="connsiteX2509" fmla="*/ 3278899 w 9070966"/>
              <a:gd name="connsiteY2509" fmla="*/ 3078127 h 3611152"/>
              <a:gd name="connsiteX2510" fmla="*/ 3279930 w 9070966"/>
              <a:gd name="connsiteY2510" fmla="*/ 3090244 h 3611152"/>
              <a:gd name="connsiteX2511" fmla="*/ 3276380 w 9070966"/>
              <a:gd name="connsiteY2511" fmla="*/ 3092302 h 3611152"/>
              <a:gd name="connsiteX2512" fmla="*/ 3272601 w 9070966"/>
              <a:gd name="connsiteY2512" fmla="*/ 3091845 h 3611152"/>
              <a:gd name="connsiteX2513" fmla="*/ 3273860 w 9070966"/>
              <a:gd name="connsiteY2513" fmla="*/ 3088073 h 3611152"/>
              <a:gd name="connsiteX2514" fmla="*/ 3271341 w 9070966"/>
              <a:gd name="connsiteY2514" fmla="*/ 3083614 h 3611152"/>
              <a:gd name="connsiteX2515" fmla="*/ 3267447 w 9070966"/>
              <a:gd name="connsiteY2515" fmla="*/ 3083729 h 3611152"/>
              <a:gd name="connsiteX2516" fmla="*/ 3266531 w 9070966"/>
              <a:gd name="connsiteY2516" fmla="*/ 3085558 h 3611152"/>
              <a:gd name="connsiteX2517" fmla="*/ 3268821 w 9070966"/>
              <a:gd name="connsiteY2517" fmla="*/ 3089558 h 3611152"/>
              <a:gd name="connsiteX2518" fmla="*/ 3264469 w 9070966"/>
              <a:gd name="connsiteY2518" fmla="*/ 3089673 h 3611152"/>
              <a:gd name="connsiteX2519" fmla="*/ 3263324 w 9070966"/>
              <a:gd name="connsiteY2519" fmla="*/ 3092073 h 3611152"/>
              <a:gd name="connsiteX2520" fmla="*/ 3267790 w 9070966"/>
              <a:gd name="connsiteY2520" fmla="*/ 3095846 h 3611152"/>
              <a:gd name="connsiteX2521" fmla="*/ 3268592 w 9070966"/>
              <a:gd name="connsiteY2521" fmla="*/ 3098589 h 3611152"/>
              <a:gd name="connsiteX2522" fmla="*/ 3262866 w 9070966"/>
              <a:gd name="connsiteY2522" fmla="*/ 3100075 h 3611152"/>
              <a:gd name="connsiteX2523" fmla="*/ 3259315 w 9070966"/>
              <a:gd name="connsiteY2523" fmla="*/ 3099847 h 3611152"/>
              <a:gd name="connsiteX2524" fmla="*/ 3257483 w 9070966"/>
              <a:gd name="connsiteY2524" fmla="*/ 3096646 h 3611152"/>
              <a:gd name="connsiteX2525" fmla="*/ 3248893 w 9070966"/>
              <a:gd name="connsiteY2525" fmla="*/ 3095731 h 3611152"/>
              <a:gd name="connsiteX2526" fmla="*/ 3250497 w 9070966"/>
              <a:gd name="connsiteY2526" fmla="*/ 3093445 h 3611152"/>
              <a:gd name="connsiteX2527" fmla="*/ 3249695 w 9070966"/>
              <a:gd name="connsiteY2527" fmla="*/ 3089673 h 3611152"/>
              <a:gd name="connsiteX2528" fmla="*/ 3247175 w 9070966"/>
              <a:gd name="connsiteY2528" fmla="*/ 3089673 h 3611152"/>
              <a:gd name="connsiteX2529" fmla="*/ 3246717 w 9070966"/>
              <a:gd name="connsiteY2529" fmla="*/ 3091159 h 3611152"/>
              <a:gd name="connsiteX2530" fmla="*/ 3242938 w 9070966"/>
              <a:gd name="connsiteY2530" fmla="*/ 3090130 h 3611152"/>
              <a:gd name="connsiteX2531" fmla="*/ 3241220 w 9070966"/>
              <a:gd name="connsiteY2531" fmla="*/ 3092188 h 3611152"/>
              <a:gd name="connsiteX2532" fmla="*/ 3238013 w 9070966"/>
              <a:gd name="connsiteY2532" fmla="*/ 3091387 h 3611152"/>
              <a:gd name="connsiteX2533" fmla="*/ 3237784 w 9070966"/>
              <a:gd name="connsiteY2533" fmla="*/ 3087158 h 3611152"/>
              <a:gd name="connsiteX2534" fmla="*/ 3234234 w 9070966"/>
              <a:gd name="connsiteY2534" fmla="*/ 3086358 h 3611152"/>
              <a:gd name="connsiteX2535" fmla="*/ 3231485 w 9070966"/>
              <a:gd name="connsiteY2535" fmla="*/ 3091616 h 3611152"/>
              <a:gd name="connsiteX2536" fmla="*/ 3216712 w 9070966"/>
              <a:gd name="connsiteY2536" fmla="*/ 3088073 h 3611152"/>
              <a:gd name="connsiteX2537" fmla="*/ 3214764 w 9070966"/>
              <a:gd name="connsiteY2537" fmla="*/ 3079156 h 3611152"/>
              <a:gd name="connsiteX2538" fmla="*/ 3210985 w 9070966"/>
              <a:gd name="connsiteY2538" fmla="*/ 3076870 h 3611152"/>
              <a:gd name="connsiteX2539" fmla="*/ 3203426 w 9070966"/>
              <a:gd name="connsiteY2539" fmla="*/ 3081100 h 3611152"/>
              <a:gd name="connsiteX2540" fmla="*/ 3174795 w 9070966"/>
              <a:gd name="connsiteY2540" fmla="*/ 3075041 h 3611152"/>
              <a:gd name="connsiteX2541" fmla="*/ 3168839 w 9070966"/>
              <a:gd name="connsiteY2541" fmla="*/ 3079042 h 3611152"/>
              <a:gd name="connsiteX2542" fmla="*/ 3154638 w 9070966"/>
              <a:gd name="connsiteY2542" fmla="*/ 3080299 h 3611152"/>
              <a:gd name="connsiteX2543" fmla="*/ 3145132 w 9070966"/>
              <a:gd name="connsiteY2543" fmla="*/ 3073670 h 3611152"/>
              <a:gd name="connsiteX2544" fmla="*/ 3144674 w 9070966"/>
              <a:gd name="connsiteY2544" fmla="*/ 3069783 h 3611152"/>
              <a:gd name="connsiteX2545" fmla="*/ 3141466 w 9070966"/>
              <a:gd name="connsiteY2545" fmla="*/ 3069554 h 3611152"/>
              <a:gd name="connsiteX2546" fmla="*/ 3140551 w 9070966"/>
              <a:gd name="connsiteY2546" fmla="*/ 3074698 h 3611152"/>
              <a:gd name="connsiteX2547" fmla="*/ 3129098 w 9070966"/>
              <a:gd name="connsiteY2547" fmla="*/ 3075956 h 3611152"/>
              <a:gd name="connsiteX2548" fmla="*/ 3106651 w 9070966"/>
              <a:gd name="connsiteY2548" fmla="*/ 3068525 h 3611152"/>
              <a:gd name="connsiteX2549" fmla="*/ 3106616 w 9070966"/>
              <a:gd name="connsiteY2549" fmla="*/ 3068288 h 3611152"/>
              <a:gd name="connsiteX2550" fmla="*/ 3093023 w 9070966"/>
              <a:gd name="connsiteY2550" fmla="*/ 3064982 h 3611152"/>
              <a:gd name="connsiteX2551" fmla="*/ 3093480 w 9070966"/>
              <a:gd name="connsiteY2551" fmla="*/ 3059266 h 3611152"/>
              <a:gd name="connsiteX2552" fmla="*/ 3092106 w 9070966"/>
              <a:gd name="connsiteY2552" fmla="*/ 3058695 h 3611152"/>
              <a:gd name="connsiteX2553" fmla="*/ 3092105 w 9070966"/>
              <a:gd name="connsiteY2553" fmla="*/ 3058696 h 3611152"/>
              <a:gd name="connsiteX2554" fmla="*/ 3093479 w 9070966"/>
              <a:gd name="connsiteY2554" fmla="*/ 3059267 h 3611152"/>
              <a:gd name="connsiteX2555" fmla="*/ 3093020 w 9070966"/>
              <a:gd name="connsiteY2555" fmla="*/ 3064982 h 3611152"/>
              <a:gd name="connsiteX2556" fmla="*/ 3069657 w 9070966"/>
              <a:gd name="connsiteY2556" fmla="*/ 3063954 h 3611152"/>
              <a:gd name="connsiteX2557" fmla="*/ 3002658 w 9070966"/>
              <a:gd name="connsiteY2557" fmla="*/ 3039606 h 3611152"/>
              <a:gd name="connsiteX2558" fmla="*/ 2997962 w 9070966"/>
              <a:gd name="connsiteY2558" fmla="*/ 3035833 h 3611152"/>
              <a:gd name="connsiteX2559" fmla="*/ 2995100 w 9070966"/>
              <a:gd name="connsiteY2559" fmla="*/ 3030346 h 3611152"/>
              <a:gd name="connsiteX2560" fmla="*/ 2972537 w 9070966"/>
              <a:gd name="connsiteY2560" fmla="*/ 3023259 h 3611152"/>
              <a:gd name="connsiteX2561" fmla="*/ 2944136 w 9070966"/>
              <a:gd name="connsiteY2561" fmla="*/ 3008628 h 3611152"/>
              <a:gd name="connsiteX2562" fmla="*/ 2929362 w 9070966"/>
              <a:gd name="connsiteY2562" fmla="*/ 3003141 h 3611152"/>
              <a:gd name="connsiteX2563" fmla="*/ 2936003 w 9070966"/>
              <a:gd name="connsiteY2563" fmla="*/ 3003484 h 3611152"/>
              <a:gd name="connsiteX2564" fmla="*/ 2936004 w 9070966"/>
              <a:gd name="connsiteY2564" fmla="*/ 3003483 h 3611152"/>
              <a:gd name="connsiteX2565" fmla="*/ 2929364 w 9070966"/>
              <a:gd name="connsiteY2565" fmla="*/ 3003140 h 3611152"/>
              <a:gd name="connsiteX2566" fmla="*/ 2910008 w 9070966"/>
              <a:gd name="connsiteY2566" fmla="*/ 2996053 h 3611152"/>
              <a:gd name="connsiteX2567" fmla="*/ 2868551 w 9070966"/>
              <a:gd name="connsiteY2567" fmla="*/ 2984737 h 3611152"/>
              <a:gd name="connsiteX2568" fmla="*/ 2830299 w 9070966"/>
              <a:gd name="connsiteY2568" fmla="*/ 2978678 h 3611152"/>
              <a:gd name="connsiteX2569" fmla="*/ 2825031 w 9070966"/>
              <a:gd name="connsiteY2569" fmla="*/ 2976621 h 3611152"/>
              <a:gd name="connsiteX2570" fmla="*/ 2811402 w 9070966"/>
              <a:gd name="connsiteY2570" fmla="*/ 2979593 h 3611152"/>
              <a:gd name="connsiteX2571" fmla="*/ 2806134 w 9070966"/>
              <a:gd name="connsiteY2571" fmla="*/ 2975706 h 3611152"/>
              <a:gd name="connsiteX2572" fmla="*/ 2808080 w 9070966"/>
              <a:gd name="connsiteY2572" fmla="*/ 2969991 h 3611152"/>
              <a:gd name="connsiteX2573" fmla="*/ 2786664 w 9070966"/>
              <a:gd name="connsiteY2573" fmla="*/ 2965190 h 3611152"/>
              <a:gd name="connsiteX2574" fmla="*/ 2751390 w 9070966"/>
              <a:gd name="connsiteY2574" fmla="*/ 2962561 h 3611152"/>
              <a:gd name="connsiteX2575" fmla="*/ 2742571 w 9070966"/>
              <a:gd name="connsiteY2575" fmla="*/ 2963932 h 3611152"/>
              <a:gd name="connsiteX2576" fmla="*/ 2735814 w 9070966"/>
              <a:gd name="connsiteY2576" fmla="*/ 2967933 h 3611152"/>
              <a:gd name="connsiteX2577" fmla="*/ 2733982 w 9070966"/>
              <a:gd name="connsiteY2577" fmla="*/ 2971362 h 3611152"/>
              <a:gd name="connsiteX2578" fmla="*/ 2732950 w 9070966"/>
              <a:gd name="connsiteY2578" fmla="*/ 2975706 h 3611152"/>
              <a:gd name="connsiteX2579" fmla="*/ 2735127 w 9070966"/>
              <a:gd name="connsiteY2579" fmla="*/ 2978450 h 3611152"/>
              <a:gd name="connsiteX2580" fmla="*/ 2738334 w 9070966"/>
              <a:gd name="connsiteY2580" fmla="*/ 2977421 h 3611152"/>
              <a:gd name="connsiteX2581" fmla="*/ 2739708 w 9070966"/>
              <a:gd name="connsiteY2581" fmla="*/ 2979250 h 3611152"/>
              <a:gd name="connsiteX2582" fmla="*/ 2737531 w 9070966"/>
              <a:gd name="connsiteY2582" fmla="*/ 2981993 h 3611152"/>
              <a:gd name="connsiteX2583" fmla="*/ 2695043 w 9070966"/>
              <a:gd name="connsiteY2583" fmla="*/ 2972849 h 3611152"/>
              <a:gd name="connsiteX2584" fmla="*/ 2689317 w 9070966"/>
              <a:gd name="connsiteY2584" fmla="*/ 2973877 h 3611152"/>
              <a:gd name="connsiteX2585" fmla="*/ 2687370 w 9070966"/>
              <a:gd name="connsiteY2585" fmla="*/ 2970448 h 3611152"/>
              <a:gd name="connsiteX2586" fmla="*/ 2689431 w 9070966"/>
              <a:gd name="connsiteY2586" fmla="*/ 2967362 h 3611152"/>
              <a:gd name="connsiteX2587" fmla="*/ 2686567 w 9070966"/>
              <a:gd name="connsiteY2587" fmla="*/ 2966447 h 3611152"/>
              <a:gd name="connsiteX2588" fmla="*/ 2690004 w 9070966"/>
              <a:gd name="connsiteY2588" fmla="*/ 2962904 h 3611152"/>
              <a:gd name="connsiteX2589" fmla="*/ 2695272 w 9070966"/>
              <a:gd name="connsiteY2589" fmla="*/ 2962103 h 3611152"/>
              <a:gd name="connsiteX2590" fmla="*/ 2697334 w 9070966"/>
              <a:gd name="connsiteY2590" fmla="*/ 2959360 h 3611152"/>
              <a:gd name="connsiteX2591" fmla="*/ 2701915 w 9070966"/>
              <a:gd name="connsiteY2591" fmla="*/ 2959360 h 3611152"/>
              <a:gd name="connsiteX2592" fmla="*/ 2701915 w 9070966"/>
              <a:gd name="connsiteY2592" fmla="*/ 2957645 h 3611152"/>
              <a:gd name="connsiteX2593" fmla="*/ 2699395 w 9070966"/>
              <a:gd name="connsiteY2593" fmla="*/ 2956617 h 3611152"/>
              <a:gd name="connsiteX2594" fmla="*/ 2689889 w 9070966"/>
              <a:gd name="connsiteY2594" fmla="*/ 2960046 h 3611152"/>
              <a:gd name="connsiteX2595" fmla="*/ 2689890 w 9070966"/>
              <a:gd name="connsiteY2595" fmla="*/ 2960046 h 3611152"/>
              <a:gd name="connsiteX2596" fmla="*/ 2682102 w 9070966"/>
              <a:gd name="connsiteY2596" fmla="*/ 2964961 h 3611152"/>
              <a:gd name="connsiteX2597" fmla="*/ 2676146 w 9070966"/>
              <a:gd name="connsiteY2597" fmla="*/ 2961532 h 3611152"/>
              <a:gd name="connsiteX2598" fmla="*/ 2667671 w 9070966"/>
              <a:gd name="connsiteY2598" fmla="*/ 2960846 h 3611152"/>
              <a:gd name="connsiteX2599" fmla="*/ 2662288 w 9070966"/>
              <a:gd name="connsiteY2599" fmla="*/ 2964390 h 3611152"/>
              <a:gd name="connsiteX2600" fmla="*/ 2661830 w 9070966"/>
              <a:gd name="connsiteY2600" fmla="*/ 2965990 h 3611152"/>
              <a:gd name="connsiteX2601" fmla="*/ 2665610 w 9070966"/>
              <a:gd name="connsiteY2601" fmla="*/ 2969991 h 3611152"/>
              <a:gd name="connsiteX2602" fmla="*/ 2664007 w 9070966"/>
              <a:gd name="connsiteY2602" fmla="*/ 2971477 h 3611152"/>
              <a:gd name="connsiteX2603" fmla="*/ 2659884 w 9070966"/>
              <a:gd name="connsiteY2603" fmla="*/ 2968962 h 3611152"/>
              <a:gd name="connsiteX2604" fmla="*/ 2658395 w 9070966"/>
              <a:gd name="connsiteY2604" fmla="*/ 2963132 h 3611152"/>
              <a:gd name="connsiteX2605" fmla="*/ 2646370 w 9070966"/>
              <a:gd name="connsiteY2605" fmla="*/ 2962675 h 3611152"/>
              <a:gd name="connsiteX2606" fmla="*/ 2635833 w 9070966"/>
              <a:gd name="connsiteY2606" fmla="*/ 2965076 h 3611152"/>
              <a:gd name="connsiteX2607" fmla="*/ 2631251 w 9070966"/>
              <a:gd name="connsiteY2607" fmla="*/ 2969534 h 3611152"/>
              <a:gd name="connsiteX2608" fmla="*/ 2630335 w 9070966"/>
              <a:gd name="connsiteY2608" fmla="*/ 2982337 h 3611152"/>
              <a:gd name="connsiteX2609" fmla="*/ 2625182 w 9070966"/>
              <a:gd name="connsiteY2609" fmla="*/ 2985994 h 3611152"/>
              <a:gd name="connsiteX2610" fmla="*/ 2618080 w 9070966"/>
              <a:gd name="connsiteY2610" fmla="*/ 2988738 h 3611152"/>
              <a:gd name="connsiteX2611" fmla="*/ 2598726 w 9070966"/>
              <a:gd name="connsiteY2611" fmla="*/ 2988738 h 3611152"/>
              <a:gd name="connsiteX2612" fmla="*/ 2547532 w 9070966"/>
              <a:gd name="connsiteY2612" fmla="*/ 2979936 h 3611152"/>
              <a:gd name="connsiteX2613" fmla="*/ 2529896 w 9070966"/>
              <a:gd name="connsiteY2613" fmla="*/ 2973992 h 3611152"/>
              <a:gd name="connsiteX2614" fmla="*/ 2513174 w 9070966"/>
              <a:gd name="connsiteY2614" fmla="*/ 2971934 h 3611152"/>
              <a:gd name="connsiteX2615" fmla="*/ 2501264 w 9070966"/>
              <a:gd name="connsiteY2615" fmla="*/ 2972734 h 3611152"/>
              <a:gd name="connsiteX2616" fmla="*/ 2499203 w 9070966"/>
              <a:gd name="connsiteY2616" fmla="*/ 2971592 h 3611152"/>
              <a:gd name="connsiteX2617" fmla="*/ 2498058 w 9070966"/>
              <a:gd name="connsiteY2617" fmla="*/ 2966219 h 3611152"/>
              <a:gd name="connsiteX2618" fmla="*/ 2492904 w 9070966"/>
              <a:gd name="connsiteY2618" fmla="*/ 2963018 h 3611152"/>
              <a:gd name="connsiteX2619" fmla="*/ 2487292 w 9070966"/>
              <a:gd name="connsiteY2619" fmla="*/ 2960618 h 3611152"/>
              <a:gd name="connsiteX2620" fmla="*/ 2470113 w 9070966"/>
              <a:gd name="connsiteY2620" fmla="*/ 2958789 h 3611152"/>
              <a:gd name="connsiteX2621" fmla="*/ 2466334 w 9070966"/>
              <a:gd name="connsiteY2621" fmla="*/ 2950444 h 3611152"/>
              <a:gd name="connsiteX2622" fmla="*/ 2452361 w 9070966"/>
              <a:gd name="connsiteY2622" fmla="*/ 2940499 h 3611152"/>
              <a:gd name="connsiteX2623" fmla="*/ 2427394 w 9070966"/>
              <a:gd name="connsiteY2623" fmla="*/ 2931469 h 3611152"/>
              <a:gd name="connsiteX2624" fmla="*/ 2423272 w 9070966"/>
              <a:gd name="connsiteY2624" fmla="*/ 2927925 h 3611152"/>
              <a:gd name="connsiteX2625" fmla="*/ 2408268 w 9070966"/>
              <a:gd name="connsiteY2625" fmla="*/ 2925067 h 3611152"/>
              <a:gd name="connsiteX2626" fmla="*/ 2378835 w 9070966"/>
              <a:gd name="connsiteY2626" fmla="*/ 2922896 h 3611152"/>
              <a:gd name="connsiteX2627" fmla="*/ 2355815 w 9070966"/>
              <a:gd name="connsiteY2627" fmla="*/ 2916837 h 3611152"/>
              <a:gd name="connsiteX2628" fmla="*/ 2247359 w 9070966"/>
              <a:gd name="connsiteY2628" fmla="*/ 2909293 h 3611152"/>
              <a:gd name="connsiteX2629" fmla="*/ 2237395 w 9070966"/>
              <a:gd name="connsiteY2629" fmla="*/ 2906435 h 3611152"/>
              <a:gd name="connsiteX2630" fmla="*/ 2231783 w 9070966"/>
              <a:gd name="connsiteY2630" fmla="*/ 2901062 h 3611152"/>
              <a:gd name="connsiteX2631" fmla="*/ 2221934 w 9070966"/>
              <a:gd name="connsiteY2631" fmla="*/ 2897862 h 3611152"/>
              <a:gd name="connsiteX2632" fmla="*/ 2215635 w 9070966"/>
              <a:gd name="connsiteY2632" fmla="*/ 2900034 h 3611152"/>
              <a:gd name="connsiteX2633" fmla="*/ 2215406 w 9070966"/>
              <a:gd name="connsiteY2633" fmla="*/ 2896033 h 3611152"/>
              <a:gd name="connsiteX2634" fmla="*/ 2210023 w 9070966"/>
              <a:gd name="connsiteY2634" fmla="*/ 2883916 h 3611152"/>
              <a:gd name="connsiteX2635" fmla="*/ 2210137 w 9070966"/>
              <a:gd name="connsiteY2635" fmla="*/ 2874771 h 3611152"/>
              <a:gd name="connsiteX2636" fmla="*/ 2216666 w 9070966"/>
              <a:gd name="connsiteY2636" fmla="*/ 2864369 h 3611152"/>
              <a:gd name="connsiteX2637" fmla="*/ 2226744 w 9070966"/>
              <a:gd name="connsiteY2637" fmla="*/ 2862197 h 3611152"/>
              <a:gd name="connsiteX2638" fmla="*/ 2223995 w 9070966"/>
              <a:gd name="connsiteY2638" fmla="*/ 2856253 h 3611152"/>
              <a:gd name="connsiteX2639" fmla="*/ 2225141 w 9070966"/>
              <a:gd name="connsiteY2639" fmla="*/ 2852024 h 3611152"/>
              <a:gd name="connsiteX2640" fmla="*/ 2230752 w 9070966"/>
              <a:gd name="connsiteY2640" fmla="*/ 2847223 h 3611152"/>
              <a:gd name="connsiteX2641" fmla="*/ 2235906 w 9070966"/>
              <a:gd name="connsiteY2641" fmla="*/ 2845279 h 3611152"/>
              <a:gd name="connsiteX2642" fmla="*/ 2243121 w 9070966"/>
              <a:gd name="connsiteY2642" fmla="*/ 2835563 h 3611152"/>
              <a:gd name="connsiteX2643" fmla="*/ 2242320 w 9070966"/>
              <a:gd name="connsiteY2643" fmla="*/ 2825161 h 3611152"/>
              <a:gd name="connsiteX2644" fmla="*/ 2236479 w 9070966"/>
              <a:gd name="connsiteY2644" fmla="*/ 2819331 h 3611152"/>
              <a:gd name="connsiteX2645" fmla="*/ 2222392 w 9070966"/>
              <a:gd name="connsiteY2645" fmla="*/ 2817616 h 3611152"/>
              <a:gd name="connsiteX2646" fmla="*/ 2217009 w 9070966"/>
              <a:gd name="connsiteY2646" fmla="*/ 2819560 h 3611152"/>
              <a:gd name="connsiteX2647" fmla="*/ 2213459 w 9070966"/>
              <a:gd name="connsiteY2647" fmla="*/ 2823218 h 3611152"/>
              <a:gd name="connsiteX2648" fmla="*/ 2211626 w 9070966"/>
              <a:gd name="connsiteY2648" fmla="*/ 2814530 h 3611152"/>
              <a:gd name="connsiteX2649" fmla="*/ 2213688 w 9070966"/>
              <a:gd name="connsiteY2649" fmla="*/ 2812473 h 3611152"/>
              <a:gd name="connsiteX2650" fmla="*/ 2212543 w 9070966"/>
              <a:gd name="connsiteY2650" fmla="*/ 2807443 h 3611152"/>
              <a:gd name="connsiteX2651" fmla="*/ 2219987 w 9070966"/>
              <a:gd name="connsiteY2651" fmla="*/ 2799556 h 3611152"/>
              <a:gd name="connsiteX2652" fmla="*/ 2220903 w 9070966"/>
              <a:gd name="connsiteY2652" fmla="*/ 2791440 h 3611152"/>
              <a:gd name="connsiteX2653" fmla="*/ 2231669 w 9070966"/>
              <a:gd name="connsiteY2653" fmla="*/ 2786410 h 3611152"/>
              <a:gd name="connsiteX2654" fmla="*/ 2232012 w 9070966"/>
              <a:gd name="connsiteY2654" fmla="*/ 2783324 h 3611152"/>
              <a:gd name="connsiteX2655" fmla="*/ 2236250 w 9070966"/>
              <a:gd name="connsiteY2655" fmla="*/ 2780466 h 3611152"/>
              <a:gd name="connsiteX2656" fmla="*/ 2229951 w 9070966"/>
              <a:gd name="connsiteY2656" fmla="*/ 2772921 h 3611152"/>
              <a:gd name="connsiteX2657" fmla="*/ 2229950 w 9070966"/>
              <a:gd name="connsiteY2657" fmla="*/ 2772921 h 3611152"/>
              <a:gd name="connsiteX2658" fmla="*/ 2236249 w 9070966"/>
              <a:gd name="connsiteY2658" fmla="*/ 2780466 h 3611152"/>
              <a:gd name="connsiteX2659" fmla="*/ 2232012 w 9070966"/>
              <a:gd name="connsiteY2659" fmla="*/ 2783324 h 3611152"/>
              <a:gd name="connsiteX2660" fmla="*/ 2231668 w 9070966"/>
              <a:gd name="connsiteY2660" fmla="*/ 2786410 h 3611152"/>
              <a:gd name="connsiteX2661" fmla="*/ 2220902 w 9070966"/>
              <a:gd name="connsiteY2661" fmla="*/ 2791440 h 3611152"/>
              <a:gd name="connsiteX2662" fmla="*/ 2219986 w 9070966"/>
              <a:gd name="connsiteY2662" fmla="*/ 2799556 h 3611152"/>
              <a:gd name="connsiteX2663" fmla="*/ 2212542 w 9070966"/>
              <a:gd name="connsiteY2663" fmla="*/ 2807443 h 3611152"/>
              <a:gd name="connsiteX2664" fmla="*/ 2213687 w 9070966"/>
              <a:gd name="connsiteY2664" fmla="*/ 2812473 h 3611152"/>
              <a:gd name="connsiteX2665" fmla="*/ 2211626 w 9070966"/>
              <a:gd name="connsiteY2665" fmla="*/ 2814530 h 3611152"/>
              <a:gd name="connsiteX2666" fmla="*/ 2213458 w 9070966"/>
              <a:gd name="connsiteY2666" fmla="*/ 2823218 h 3611152"/>
              <a:gd name="connsiteX2667" fmla="*/ 2207846 w 9070966"/>
              <a:gd name="connsiteY2667" fmla="*/ 2825390 h 3611152"/>
              <a:gd name="connsiteX2668" fmla="*/ 2196279 w 9070966"/>
              <a:gd name="connsiteY2668" fmla="*/ 2825961 h 3611152"/>
              <a:gd name="connsiteX2669" fmla="*/ 2195249 w 9070966"/>
              <a:gd name="connsiteY2669" fmla="*/ 2822760 h 3611152"/>
              <a:gd name="connsiteX2670" fmla="*/ 2187690 w 9070966"/>
              <a:gd name="connsiteY2670" fmla="*/ 2822417 h 3611152"/>
              <a:gd name="connsiteX2671" fmla="*/ 2187003 w 9070966"/>
              <a:gd name="connsiteY2671" fmla="*/ 2819788 h 3611152"/>
              <a:gd name="connsiteX2672" fmla="*/ 2182765 w 9070966"/>
              <a:gd name="connsiteY2672" fmla="*/ 2818645 h 3611152"/>
              <a:gd name="connsiteX2673" fmla="*/ 2183109 w 9070966"/>
              <a:gd name="connsiteY2673" fmla="*/ 2813730 h 3611152"/>
              <a:gd name="connsiteX2674" fmla="*/ 2172687 w 9070966"/>
              <a:gd name="connsiteY2674" fmla="*/ 2808815 h 3611152"/>
              <a:gd name="connsiteX2675" fmla="*/ 2166388 w 9070966"/>
              <a:gd name="connsiteY2675" fmla="*/ 2808586 h 3611152"/>
              <a:gd name="connsiteX2676" fmla="*/ 2160203 w 9070966"/>
              <a:gd name="connsiteY2676" fmla="*/ 2804128 h 3611152"/>
              <a:gd name="connsiteX2677" fmla="*/ 2154935 w 9070966"/>
              <a:gd name="connsiteY2677" fmla="*/ 2802985 h 3611152"/>
              <a:gd name="connsiteX2678" fmla="*/ 2146918 w 9070966"/>
              <a:gd name="connsiteY2678" fmla="*/ 2793726 h 3611152"/>
              <a:gd name="connsiteX2679" fmla="*/ 2140734 w 9070966"/>
              <a:gd name="connsiteY2679" fmla="*/ 2791097 h 3611152"/>
              <a:gd name="connsiteX2680" fmla="*/ 2124242 w 9070966"/>
              <a:gd name="connsiteY2680" fmla="*/ 2789725 h 3611152"/>
              <a:gd name="connsiteX2681" fmla="*/ 2090571 w 9070966"/>
              <a:gd name="connsiteY2681" fmla="*/ 2796698 h 3611152"/>
              <a:gd name="connsiteX2682" fmla="*/ 2073392 w 9070966"/>
              <a:gd name="connsiteY2682" fmla="*/ 2794526 h 3611152"/>
              <a:gd name="connsiteX2683" fmla="*/ 2049113 w 9070966"/>
              <a:gd name="connsiteY2683" fmla="*/ 2798298 h 3611152"/>
              <a:gd name="connsiteX2684" fmla="*/ 2044532 w 9070966"/>
              <a:gd name="connsiteY2684" fmla="*/ 2801613 h 3611152"/>
              <a:gd name="connsiteX2685" fmla="*/ 2036516 w 9070966"/>
              <a:gd name="connsiteY2685" fmla="*/ 2799441 h 3611152"/>
              <a:gd name="connsiteX2686" fmla="*/ 2032622 w 9070966"/>
              <a:gd name="connsiteY2686" fmla="*/ 2800813 h 3611152"/>
              <a:gd name="connsiteX2687" fmla="*/ 2025636 w 9070966"/>
              <a:gd name="connsiteY2687" fmla="*/ 2794526 h 3611152"/>
              <a:gd name="connsiteX2688" fmla="*/ 2022085 w 9070966"/>
              <a:gd name="connsiteY2688" fmla="*/ 2793955 h 3611152"/>
              <a:gd name="connsiteX2689" fmla="*/ 2020367 w 9070966"/>
              <a:gd name="connsiteY2689" fmla="*/ 2797498 h 3611152"/>
              <a:gd name="connsiteX2690" fmla="*/ 2018191 w 9070966"/>
              <a:gd name="connsiteY2690" fmla="*/ 2797612 h 3611152"/>
              <a:gd name="connsiteX2691" fmla="*/ 2018993 w 9070966"/>
              <a:gd name="connsiteY2691" fmla="*/ 2794640 h 3611152"/>
              <a:gd name="connsiteX2692" fmla="*/ 2012465 w 9070966"/>
              <a:gd name="connsiteY2692" fmla="*/ 2790297 h 3611152"/>
              <a:gd name="connsiteX2693" fmla="*/ 1999294 w 9070966"/>
              <a:gd name="connsiteY2693" fmla="*/ 2787553 h 3611152"/>
              <a:gd name="connsiteX2694" fmla="*/ 1995630 w 9070966"/>
              <a:gd name="connsiteY2694" fmla="*/ 2788353 h 3611152"/>
              <a:gd name="connsiteX2695" fmla="*/ 1993339 w 9070966"/>
              <a:gd name="connsiteY2695" fmla="*/ 2793269 h 3611152"/>
              <a:gd name="connsiteX2696" fmla="*/ 1989560 w 9070966"/>
              <a:gd name="connsiteY2696" fmla="*/ 2796469 h 3611152"/>
              <a:gd name="connsiteX2697" fmla="*/ 1984864 w 9070966"/>
              <a:gd name="connsiteY2697" fmla="*/ 2795326 h 3611152"/>
              <a:gd name="connsiteX2698" fmla="*/ 1983146 w 9070966"/>
              <a:gd name="connsiteY2698" fmla="*/ 2783895 h 3611152"/>
              <a:gd name="connsiteX2699" fmla="*/ 1980741 w 9070966"/>
              <a:gd name="connsiteY2699" fmla="*/ 2780695 h 3611152"/>
              <a:gd name="connsiteX2700" fmla="*/ 1978909 w 9070966"/>
              <a:gd name="connsiteY2700" fmla="*/ 2780695 h 3611152"/>
              <a:gd name="connsiteX2701" fmla="*/ 1978107 w 9070966"/>
              <a:gd name="connsiteY2701" fmla="*/ 2777723 h 3611152"/>
              <a:gd name="connsiteX2702" fmla="*/ 1989331 w 9070966"/>
              <a:gd name="connsiteY2702" fmla="*/ 2778523 h 3611152"/>
              <a:gd name="connsiteX2703" fmla="*/ 1993110 w 9070966"/>
              <a:gd name="connsiteY2703" fmla="*/ 2773379 h 3611152"/>
              <a:gd name="connsiteX2704" fmla="*/ 2002272 w 9070966"/>
              <a:gd name="connsiteY2704" fmla="*/ 2766749 h 3611152"/>
              <a:gd name="connsiteX2705" fmla="*/ 2000898 w 9070966"/>
              <a:gd name="connsiteY2705" fmla="*/ 2761834 h 3611152"/>
              <a:gd name="connsiteX2706" fmla="*/ 2010404 w 9070966"/>
              <a:gd name="connsiteY2706" fmla="*/ 2757261 h 3611152"/>
              <a:gd name="connsiteX2707" fmla="*/ 2016932 w 9070966"/>
              <a:gd name="connsiteY2707" fmla="*/ 2771778 h 3611152"/>
              <a:gd name="connsiteX2708" fmla="*/ 2014870 w 9070966"/>
              <a:gd name="connsiteY2708" fmla="*/ 2772350 h 3611152"/>
              <a:gd name="connsiteX2709" fmla="*/ 2014068 w 9070966"/>
              <a:gd name="connsiteY2709" fmla="*/ 2774979 h 3611152"/>
              <a:gd name="connsiteX2710" fmla="*/ 2019795 w 9070966"/>
              <a:gd name="connsiteY2710" fmla="*/ 2778751 h 3611152"/>
              <a:gd name="connsiteX2711" fmla="*/ 2023460 w 9070966"/>
              <a:gd name="connsiteY2711" fmla="*/ 2784810 h 3611152"/>
              <a:gd name="connsiteX2712" fmla="*/ 2024032 w 9070966"/>
              <a:gd name="connsiteY2712" fmla="*/ 2789839 h 3611152"/>
              <a:gd name="connsiteX2713" fmla="*/ 2027583 w 9070966"/>
              <a:gd name="connsiteY2713" fmla="*/ 2792697 h 3611152"/>
              <a:gd name="connsiteX2714" fmla="*/ 2029988 w 9070966"/>
              <a:gd name="connsiteY2714" fmla="*/ 2792240 h 3611152"/>
              <a:gd name="connsiteX2715" fmla="*/ 2035943 w 9070966"/>
              <a:gd name="connsiteY2715" fmla="*/ 2785038 h 3611152"/>
              <a:gd name="connsiteX2716" fmla="*/ 2037546 w 9070966"/>
              <a:gd name="connsiteY2716" fmla="*/ 2773722 h 3611152"/>
              <a:gd name="connsiteX2717" fmla="*/ 2049572 w 9070966"/>
              <a:gd name="connsiteY2717" fmla="*/ 2763891 h 3611152"/>
              <a:gd name="connsiteX2718" fmla="*/ 2050373 w 9070966"/>
              <a:gd name="connsiteY2718" fmla="*/ 2759319 h 3611152"/>
              <a:gd name="connsiteX2719" fmla="*/ 2054496 w 9070966"/>
              <a:gd name="connsiteY2719" fmla="*/ 2757718 h 3611152"/>
              <a:gd name="connsiteX2720" fmla="*/ 2058161 w 9070966"/>
              <a:gd name="connsiteY2720" fmla="*/ 2752917 h 3611152"/>
              <a:gd name="connsiteX2721" fmla="*/ 2060681 w 9070966"/>
              <a:gd name="connsiteY2721" fmla="*/ 2744801 h 3611152"/>
              <a:gd name="connsiteX2722" fmla="*/ 2059650 w 9070966"/>
              <a:gd name="connsiteY2722" fmla="*/ 2735657 h 3611152"/>
              <a:gd name="connsiteX2723" fmla="*/ 2065833 w 9070966"/>
              <a:gd name="connsiteY2723" fmla="*/ 2724911 h 3611152"/>
              <a:gd name="connsiteX2724" fmla="*/ 2070414 w 9070966"/>
              <a:gd name="connsiteY2724" fmla="*/ 2721368 h 3611152"/>
              <a:gd name="connsiteX2725" fmla="*/ 2071903 w 9070966"/>
              <a:gd name="connsiteY2725" fmla="*/ 2726855 h 3611152"/>
              <a:gd name="connsiteX2726" fmla="*/ 2069842 w 9070966"/>
              <a:gd name="connsiteY2726" fmla="*/ 2729598 h 3611152"/>
              <a:gd name="connsiteX2727" fmla="*/ 2074537 w 9070966"/>
              <a:gd name="connsiteY2727" fmla="*/ 2733256 h 3611152"/>
              <a:gd name="connsiteX2728" fmla="*/ 2078431 w 9070966"/>
              <a:gd name="connsiteY2728" fmla="*/ 2733942 h 3611152"/>
              <a:gd name="connsiteX2729" fmla="*/ 2090113 w 9070966"/>
              <a:gd name="connsiteY2729" fmla="*/ 2731541 h 3611152"/>
              <a:gd name="connsiteX2730" fmla="*/ 2098130 w 9070966"/>
              <a:gd name="connsiteY2730" fmla="*/ 2720568 h 3611152"/>
              <a:gd name="connsiteX2731" fmla="*/ 2100077 w 9070966"/>
              <a:gd name="connsiteY2731" fmla="*/ 2713938 h 3611152"/>
              <a:gd name="connsiteX2732" fmla="*/ 2100993 w 9070966"/>
              <a:gd name="connsiteY2732" fmla="*/ 2678731 h 3611152"/>
              <a:gd name="connsiteX2733" fmla="*/ 2107979 w 9070966"/>
              <a:gd name="connsiteY2733" fmla="*/ 2653011 h 3611152"/>
              <a:gd name="connsiteX2734" fmla="*/ 2112446 w 9070966"/>
              <a:gd name="connsiteY2734" fmla="*/ 2650267 h 3611152"/>
              <a:gd name="connsiteX2735" fmla="*/ 2112102 w 9070966"/>
              <a:gd name="connsiteY2735" fmla="*/ 2643295 h 3611152"/>
              <a:gd name="connsiteX2736" fmla="*/ 2120692 w 9070966"/>
              <a:gd name="connsiteY2736" fmla="*/ 2637922 h 3611152"/>
              <a:gd name="connsiteX2737" fmla="*/ 2123784 w 9070966"/>
              <a:gd name="connsiteY2737" fmla="*/ 2633350 h 3611152"/>
              <a:gd name="connsiteX2738" fmla="*/ 2132717 w 9070966"/>
              <a:gd name="connsiteY2738" fmla="*/ 2626034 h 3611152"/>
              <a:gd name="connsiteX2739" fmla="*/ 2134779 w 9070966"/>
              <a:gd name="connsiteY2739" fmla="*/ 2616089 h 3611152"/>
              <a:gd name="connsiteX2740" fmla="*/ 2131686 w 9070966"/>
              <a:gd name="connsiteY2740" fmla="*/ 2616660 h 3611152"/>
              <a:gd name="connsiteX2741" fmla="*/ 2141650 w 9070966"/>
              <a:gd name="connsiteY2741" fmla="*/ 2607058 h 3611152"/>
              <a:gd name="connsiteX2742" fmla="*/ 5005157 w 9070966"/>
              <a:gd name="connsiteY2742" fmla="*/ 2583396 h 3611152"/>
              <a:gd name="connsiteX2743" fmla="*/ 5006760 w 9070966"/>
              <a:gd name="connsiteY2743" fmla="*/ 2586826 h 3611152"/>
              <a:gd name="connsiteX2744" fmla="*/ 5006531 w 9070966"/>
              <a:gd name="connsiteY2744" fmla="*/ 2594256 h 3611152"/>
              <a:gd name="connsiteX2745" fmla="*/ 5011799 w 9070966"/>
              <a:gd name="connsiteY2745" fmla="*/ 2603743 h 3611152"/>
              <a:gd name="connsiteX2746" fmla="*/ 5019816 w 9070966"/>
              <a:gd name="connsiteY2746" fmla="*/ 2634378 h 3611152"/>
              <a:gd name="connsiteX2747" fmla="*/ 5014662 w 9070966"/>
              <a:gd name="connsiteY2747" fmla="*/ 2679188 h 3611152"/>
              <a:gd name="connsiteX2748" fmla="*/ 5008478 w 9070966"/>
              <a:gd name="connsiteY2748" fmla="*/ 2713366 h 3611152"/>
              <a:gd name="connsiteX2749" fmla="*/ 5003668 w 9070966"/>
              <a:gd name="connsiteY2749" fmla="*/ 2724226 h 3611152"/>
              <a:gd name="connsiteX2750" fmla="*/ 4999774 w 9070966"/>
              <a:gd name="connsiteY2750" fmla="*/ 2703650 h 3611152"/>
              <a:gd name="connsiteX2751" fmla="*/ 5002064 w 9070966"/>
              <a:gd name="connsiteY2751" fmla="*/ 2689133 h 3611152"/>
              <a:gd name="connsiteX2752" fmla="*/ 4996796 w 9070966"/>
              <a:gd name="connsiteY2752" fmla="*/ 2660784 h 3611152"/>
              <a:gd name="connsiteX2753" fmla="*/ 4995880 w 9070966"/>
              <a:gd name="connsiteY2753" fmla="*/ 2611516 h 3611152"/>
              <a:gd name="connsiteX2754" fmla="*/ 5000346 w 9070966"/>
              <a:gd name="connsiteY2754" fmla="*/ 2587626 h 3611152"/>
              <a:gd name="connsiteX2755" fmla="*/ 5002522 w 9070966"/>
              <a:gd name="connsiteY2755" fmla="*/ 2583739 h 3611152"/>
              <a:gd name="connsiteX2756" fmla="*/ 3459851 w 9070966"/>
              <a:gd name="connsiteY2756" fmla="*/ 2572651 h 3611152"/>
              <a:gd name="connsiteX2757" fmla="*/ 3463287 w 9070966"/>
              <a:gd name="connsiteY2757" fmla="*/ 2576080 h 3611152"/>
              <a:gd name="connsiteX2758" fmla="*/ 3467753 w 9070966"/>
              <a:gd name="connsiteY2758" fmla="*/ 2577223 h 3611152"/>
              <a:gd name="connsiteX2759" fmla="*/ 3467639 w 9070966"/>
              <a:gd name="connsiteY2759" fmla="*/ 2580653 h 3611152"/>
              <a:gd name="connsiteX2760" fmla="*/ 3470732 w 9070966"/>
              <a:gd name="connsiteY2760" fmla="*/ 2586711 h 3611152"/>
              <a:gd name="connsiteX2761" fmla="*/ 3468670 w 9070966"/>
              <a:gd name="connsiteY2761" fmla="*/ 2596084 h 3611152"/>
              <a:gd name="connsiteX2762" fmla="*/ 3459965 w 9070966"/>
              <a:gd name="connsiteY2762" fmla="*/ 2600543 h 3611152"/>
              <a:gd name="connsiteX2763" fmla="*/ 3452751 w 9070966"/>
              <a:gd name="connsiteY2763" fmla="*/ 2599971 h 3611152"/>
              <a:gd name="connsiteX2764" fmla="*/ 3450804 w 9070966"/>
              <a:gd name="connsiteY2764" fmla="*/ 2598371 h 3611152"/>
              <a:gd name="connsiteX2765" fmla="*/ 3446681 w 9070966"/>
              <a:gd name="connsiteY2765" fmla="*/ 2600314 h 3611152"/>
              <a:gd name="connsiteX2766" fmla="*/ 3441298 w 9070966"/>
              <a:gd name="connsiteY2766" fmla="*/ 2600314 h 3611152"/>
              <a:gd name="connsiteX2767" fmla="*/ 3437977 w 9070966"/>
              <a:gd name="connsiteY2767" fmla="*/ 2594370 h 3611152"/>
              <a:gd name="connsiteX2768" fmla="*/ 3441068 w 9070966"/>
              <a:gd name="connsiteY2768" fmla="*/ 2584196 h 3611152"/>
              <a:gd name="connsiteX2769" fmla="*/ 3444734 w 9070966"/>
              <a:gd name="connsiteY2769" fmla="*/ 2583625 h 3611152"/>
              <a:gd name="connsiteX2770" fmla="*/ 3445535 w 9070966"/>
              <a:gd name="connsiteY2770" fmla="*/ 2579395 h 3611152"/>
              <a:gd name="connsiteX2771" fmla="*/ 3449543 w 9070966"/>
              <a:gd name="connsiteY2771" fmla="*/ 2576880 h 3611152"/>
              <a:gd name="connsiteX2772" fmla="*/ 3452865 w 9070966"/>
              <a:gd name="connsiteY2772" fmla="*/ 2575509 h 3611152"/>
              <a:gd name="connsiteX2773" fmla="*/ 3457331 w 9070966"/>
              <a:gd name="connsiteY2773" fmla="*/ 2576537 h 3611152"/>
              <a:gd name="connsiteX2774" fmla="*/ 7424645 w 9070966"/>
              <a:gd name="connsiteY2774" fmla="*/ 2549446 h 3611152"/>
              <a:gd name="connsiteX2775" fmla="*/ 7445375 w 9070966"/>
              <a:gd name="connsiteY2775" fmla="*/ 2588883 h 3611152"/>
              <a:gd name="connsiteX2776" fmla="*/ 7445375 w 9070966"/>
              <a:gd name="connsiteY2776" fmla="*/ 2601800 h 3611152"/>
              <a:gd name="connsiteX2777" fmla="*/ 7439534 w 9070966"/>
              <a:gd name="connsiteY2777" fmla="*/ 2616317 h 3611152"/>
              <a:gd name="connsiteX2778" fmla="*/ 7432548 w 9070966"/>
              <a:gd name="connsiteY2778" fmla="*/ 2619175 h 3611152"/>
              <a:gd name="connsiteX2779" fmla="*/ 7423157 w 9070966"/>
              <a:gd name="connsiteY2779" fmla="*/ 2616203 h 3611152"/>
              <a:gd name="connsiteX2780" fmla="*/ 7418117 w 9070966"/>
              <a:gd name="connsiteY2780" fmla="*/ 2611173 h 3611152"/>
              <a:gd name="connsiteX2781" fmla="*/ 7418690 w 9070966"/>
              <a:gd name="connsiteY2781" fmla="*/ 2596999 h 3611152"/>
              <a:gd name="connsiteX2782" fmla="*/ 7416056 w 9070966"/>
              <a:gd name="connsiteY2782" fmla="*/ 2572422 h 3611152"/>
              <a:gd name="connsiteX2783" fmla="*/ 7410558 w 9070966"/>
              <a:gd name="connsiteY2783" fmla="*/ 2556762 h 3611152"/>
              <a:gd name="connsiteX2784" fmla="*/ 7411819 w 9070966"/>
              <a:gd name="connsiteY2784" fmla="*/ 2553104 h 3611152"/>
              <a:gd name="connsiteX2785" fmla="*/ 7796742 w 9070966"/>
              <a:gd name="connsiteY2785" fmla="*/ 2495949 h 3611152"/>
              <a:gd name="connsiteX2786" fmla="*/ 7800865 w 9070966"/>
              <a:gd name="connsiteY2786" fmla="*/ 2498235 h 3611152"/>
              <a:gd name="connsiteX2787" fmla="*/ 7811860 w 9070966"/>
              <a:gd name="connsiteY2787" fmla="*/ 2517096 h 3611152"/>
              <a:gd name="connsiteX2788" fmla="*/ 7817586 w 9070966"/>
              <a:gd name="connsiteY2788" fmla="*/ 2522012 h 3611152"/>
              <a:gd name="connsiteX2789" fmla="*/ 7817929 w 9070966"/>
              <a:gd name="connsiteY2789" fmla="*/ 2525784 h 3611152"/>
              <a:gd name="connsiteX2790" fmla="*/ 7822854 w 9070966"/>
              <a:gd name="connsiteY2790" fmla="*/ 2533328 h 3611152"/>
              <a:gd name="connsiteX2791" fmla="*/ 7823198 w 9070966"/>
              <a:gd name="connsiteY2791" fmla="*/ 2546131 h 3611152"/>
              <a:gd name="connsiteX2792" fmla="*/ 7832704 w 9070966"/>
              <a:gd name="connsiteY2792" fmla="*/ 2558248 h 3611152"/>
              <a:gd name="connsiteX2793" fmla="*/ 7831902 w 9070966"/>
              <a:gd name="connsiteY2793" fmla="*/ 2563963 h 3611152"/>
              <a:gd name="connsiteX2794" fmla="*/ 7827206 w 9070966"/>
              <a:gd name="connsiteY2794" fmla="*/ 2566135 h 3611152"/>
              <a:gd name="connsiteX2795" fmla="*/ 7828352 w 9070966"/>
              <a:gd name="connsiteY2795" fmla="*/ 2577795 h 3611152"/>
              <a:gd name="connsiteX2796" fmla="*/ 7832932 w 9070966"/>
              <a:gd name="connsiteY2796" fmla="*/ 2590254 h 3611152"/>
              <a:gd name="connsiteX2797" fmla="*/ 7825717 w 9070966"/>
              <a:gd name="connsiteY2797" fmla="*/ 2591741 h 3611152"/>
              <a:gd name="connsiteX2798" fmla="*/ 7825717 w 9070966"/>
              <a:gd name="connsiteY2798" fmla="*/ 2595170 h 3611152"/>
              <a:gd name="connsiteX2799" fmla="*/ 7840835 w 9070966"/>
              <a:gd name="connsiteY2799" fmla="*/ 2602714 h 3611152"/>
              <a:gd name="connsiteX2800" fmla="*/ 7840492 w 9070966"/>
              <a:gd name="connsiteY2800" fmla="*/ 2606486 h 3611152"/>
              <a:gd name="connsiteX2801" fmla="*/ 7838544 w 9070966"/>
              <a:gd name="connsiteY2801" fmla="*/ 2609459 h 3611152"/>
              <a:gd name="connsiteX2802" fmla="*/ 7833964 w 9070966"/>
              <a:gd name="connsiteY2802" fmla="*/ 2610602 h 3611152"/>
              <a:gd name="connsiteX2803" fmla="*/ 7825259 w 9070966"/>
              <a:gd name="connsiteY2803" fmla="*/ 2606829 h 3611152"/>
              <a:gd name="connsiteX2804" fmla="*/ 7824915 w 9070966"/>
              <a:gd name="connsiteY2804" fmla="*/ 2612545 h 3611152"/>
              <a:gd name="connsiteX2805" fmla="*/ 7829497 w 9070966"/>
              <a:gd name="connsiteY2805" fmla="*/ 2615517 h 3611152"/>
              <a:gd name="connsiteX2806" fmla="*/ 7830299 w 9070966"/>
              <a:gd name="connsiteY2806" fmla="*/ 2618146 h 3611152"/>
              <a:gd name="connsiteX2807" fmla="*/ 7829497 w 9070966"/>
              <a:gd name="connsiteY2807" fmla="*/ 2623061 h 3611152"/>
              <a:gd name="connsiteX2808" fmla="*/ 7826519 w 9070966"/>
              <a:gd name="connsiteY2808" fmla="*/ 2624547 h 3611152"/>
              <a:gd name="connsiteX2809" fmla="*/ 7822396 w 9070966"/>
              <a:gd name="connsiteY2809" fmla="*/ 2623747 h 3611152"/>
              <a:gd name="connsiteX2810" fmla="*/ 7815181 w 9070966"/>
              <a:gd name="connsiteY2810" fmla="*/ 2618032 h 3611152"/>
              <a:gd name="connsiteX2811" fmla="*/ 7813234 w 9070966"/>
              <a:gd name="connsiteY2811" fmla="*/ 2619518 h 3611152"/>
              <a:gd name="connsiteX2812" fmla="*/ 7813234 w 9070966"/>
              <a:gd name="connsiteY2812" fmla="*/ 2622947 h 3611152"/>
              <a:gd name="connsiteX2813" fmla="*/ 7823885 w 9070966"/>
              <a:gd name="connsiteY2813" fmla="*/ 2630491 h 3611152"/>
              <a:gd name="connsiteX2814" fmla="*/ 7826176 w 9070966"/>
              <a:gd name="connsiteY2814" fmla="*/ 2634607 h 3611152"/>
              <a:gd name="connsiteX2815" fmla="*/ 7832589 w 9070966"/>
              <a:gd name="connsiteY2815" fmla="*/ 2638379 h 3611152"/>
              <a:gd name="connsiteX2816" fmla="*/ 7836712 w 9070966"/>
              <a:gd name="connsiteY2816" fmla="*/ 2645123 h 3611152"/>
              <a:gd name="connsiteX2817" fmla="*/ 7832589 w 9070966"/>
              <a:gd name="connsiteY2817" fmla="*/ 2671529 h 3611152"/>
              <a:gd name="connsiteX2818" fmla="*/ 7829154 w 9070966"/>
              <a:gd name="connsiteY2818" fmla="*/ 2682045 h 3611152"/>
              <a:gd name="connsiteX2819" fmla="*/ 7821594 w 9070966"/>
              <a:gd name="connsiteY2819" fmla="*/ 2694848 h 3611152"/>
              <a:gd name="connsiteX2820" fmla="*/ 7807164 w 9070966"/>
              <a:gd name="connsiteY2820" fmla="*/ 2702392 h 3611152"/>
              <a:gd name="connsiteX2821" fmla="*/ 7801438 w 9070966"/>
              <a:gd name="connsiteY2821" fmla="*/ 2701249 h 3611152"/>
              <a:gd name="connsiteX2822" fmla="*/ 7798804 w 9070966"/>
              <a:gd name="connsiteY2822" fmla="*/ 2703535 h 3611152"/>
              <a:gd name="connsiteX2823" fmla="*/ 7802927 w 9070966"/>
              <a:gd name="connsiteY2823" fmla="*/ 2714852 h 3611152"/>
              <a:gd name="connsiteX2824" fmla="*/ 7808997 w 9070966"/>
              <a:gd name="connsiteY2824" fmla="*/ 2718624 h 3611152"/>
              <a:gd name="connsiteX2825" fmla="*/ 7808195 w 9070966"/>
              <a:gd name="connsiteY2825" fmla="*/ 2724339 h 3611152"/>
              <a:gd name="connsiteX2826" fmla="*/ 7795711 w 9070966"/>
              <a:gd name="connsiteY2826" fmla="*/ 2735656 h 3611152"/>
              <a:gd name="connsiteX2827" fmla="*/ 7785519 w 9070966"/>
              <a:gd name="connsiteY2827" fmla="*/ 2732684 h 3611152"/>
              <a:gd name="connsiteX2828" fmla="*/ 7781739 w 9070966"/>
              <a:gd name="connsiteY2828" fmla="*/ 2734627 h 3611152"/>
              <a:gd name="connsiteX2829" fmla="*/ 7779105 w 9070966"/>
              <a:gd name="connsiteY2829" fmla="*/ 2741029 h 3611152"/>
              <a:gd name="connsiteX2830" fmla="*/ 7780250 w 9070966"/>
              <a:gd name="connsiteY2830" fmla="*/ 2744801 h 3611152"/>
              <a:gd name="connsiteX2831" fmla="*/ 7785977 w 9070966"/>
              <a:gd name="connsiteY2831" fmla="*/ 2742858 h 3611152"/>
              <a:gd name="connsiteX2832" fmla="*/ 7785633 w 9070966"/>
              <a:gd name="connsiteY2832" fmla="*/ 2748573 h 3611152"/>
              <a:gd name="connsiteX2833" fmla="*/ 7778418 w 9070966"/>
              <a:gd name="connsiteY2833" fmla="*/ 2760233 h 3611152"/>
              <a:gd name="connsiteX2834" fmla="*/ 7770515 w 9070966"/>
              <a:gd name="connsiteY2834" fmla="*/ 2765491 h 3611152"/>
              <a:gd name="connsiteX2835" fmla="*/ 7755398 w 9070966"/>
              <a:gd name="connsiteY2835" fmla="*/ 2782866 h 3611152"/>
              <a:gd name="connsiteX2836" fmla="*/ 7755054 w 9070966"/>
              <a:gd name="connsiteY2836" fmla="*/ 2790411 h 3611152"/>
              <a:gd name="connsiteX2837" fmla="*/ 7749328 w 9070966"/>
              <a:gd name="connsiteY2837" fmla="*/ 2797612 h 3611152"/>
              <a:gd name="connsiteX2838" fmla="*/ 7725850 w 9070966"/>
              <a:gd name="connsiteY2838" fmla="*/ 2807785 h 3611152"/>
              <a:gd name="connsiteX2839" fmla="*/ 7722415 w 9070966"/>
              <a:gd name="connsiteY2839" fmla="*/ 2811558 h 3611152"/>
              <a:gd name="connsiteX2840" fmla="*/ 7717146 w 9070966"/>
              <a:gd name="connsiteY2840" fmla="*/ 2810986 h 3611152"/>
              <a:gd name="connsiteX2841" fmla="*/ 7713023 w 9070966"/>
              <a:gd name="connsiteY2841" fmla="*/ 2800813 h 3611152"/>
              <a:gd name="connsiteX2842" fmla="*/ 7709244 w 9070966"/>
              <a:gd name="connsiteY2842" fmla="*/ 2797383 h 3611152"/>
              <a:gd name="connsiteX2843" fmla="*/ 7701341 w 9070966"/>
              <a:gd name="connsiteY2843" fmla="*/ 2797383 h 3611152"/>
              <a:gd name="connsiteX2844" fmla="*/ 7692637 w 9070966"/>
              <a:gd name="connsiteY2844" fmla="*/ 2782294 h 3611152"/>
              <a:gd name="connsiteX2845" fmla="*/ 7692637 w 9070966"/>
              <a:gd name="connsiteY2845" fmla="*/ 2778179 h 3611152"/>
              <a:gd name="connsiteX2846" fmla="*/ 7695272 w 9070966"/>
              <a:gd name="connsiteY2846" fmla="*/ 2775893 h 3611152"/>
              <a:gd name="connsiteX2847" fmla="*/ 7699395 w 9070966"/>
              <a:gd name="connsiteY2847" fmla="*/ 2758518 h 3611152"/>
              <a:gd name="connsiteX2848" fmla="*/ 7702029 w 9070966"/>
              <a:gd name="connsiteY2848" fmla="*/ 2722968 h 3611152"/>
              <a:gd name="connsiteX2849" fmla="*/ 7705464 w 9070966"/>
              <a:gd name="connsiteY2849" fmla="*/ 2714280 h 3611152"/>
              <a:gd name="connsiteX2850" fmla="*/ 7705121 w 9070966"/>
              <a:gd name="connsiteY2850" fmla="*/ 2709365 h 3611152"/>
              <a:gd name="connsiteX2851" fmla="*/ 7708557 w 9070966"/>
              <a:gd name="connsiteY2851" fmla="*/ 2698048 h 3611152"/>
              <a:gd name="connsiteX2852" fmla="*/ 7707068 w 9070966"/>
              <a:gd name="connsiteY2852" fmla="*/ 2678044 h 3611152"/>
              <a:gd name="connsiteX2853" fmla="*/ 7702143 w 9070966"/>
              <a:gd name="connsiteY2853" fmla="*/ 2660669 h 3611152"/>
              <a:gd name="connsiteX2854" fmla="*/ 7709702 w 9070966"/>
              <a:gd name="connsiteY2854" fmla="*/ 2659869 h 3611152"/>
              <a:gd name="connsiteX2855" fmla="*/ 7704777 w 9070966"/>
              <a:gd name="connsiteY2855" fmla="*/ 2646266 h 3611152"/>
              <a:gd name="connsiteX2856" fmla="*/ 7707412 w 9070966"/>
              <a:gd name="connsiteY2856" fmla="*/ 2639865 h 3611152"/>
              <a:gd name="connsiteX2857" fmla="*/ 7707412 w 9070966"/>
              <a:gd name="connsiteY2857" fmla="*/ 2634149 h 3611152"/>
              <a:gd name="connsiteX2858" fmla="*/ 7712336 w 9070966"/>
              <a:gd name="connsiteY2858" fmla="*/ 2630034 h 3611152"/>
              <a:gd name="connsiteX2859" fmla="*/ 7714283 w 9070966"/>
              <a:gd name="connsiteY2859" fmla="*/ 2631978 h 3611152"/>
              <a:gd name="connsiteX2860" fmla="*/ 7714283 w 9070966"/>
              <a:gd name="connsiteY2860" fmla="*/ 2635750 h 3611152"/>
              <a:gd name="connsiteX2861" fmla="*/ 7717261 w 9070966"/>
              <a:gd name="connsiteY2861" fmla="*/ 2636093 h 3611152"/>
              <a:gd name="connsiteX2862" fmla="*/ 7722987 w 9070966"/>
              <a:gd name="connsiteY2862" fmla="*/ 2632663 h 3611152"/>
              <a:gd name="connsiteX2863" fmla="*/ 7728714 w 9070966"/>
              <a:gd name="connsiteY2863" fmla="*/ 2632663 h 3611152"/>
              <a:gd name="connsiteX2864" fmla="*/ 7729858 w 9070966"/>
              <a:gd name="connsiteY2864" fmla="*/ 2640208 h 3611152"/>
              <a:gd name="connsiteX2865" fmla="*/ 7732149 w 9070966"/>
              <a:gd name="connsiteY2865" fmla="*/ 2642151 h 3611152"/>
              <a:gd name="connsiteX2866" fmla="*/ 7735929 w 9070966"/>
              <a:gd name="connsiteY2866" fmla="*/ 2641008 h 3611152"/>
              <a:gd name="connsiteX2867" fmla="*/ 7741197 w 9070966"/>
              <a:gd name="connsiteY2867" fmla="*/ 2635750 h 3611152"/>
              <a:gd name="connsiteX2868" fmla="*/ 7747267 w 9070966"/>
              <a:gd name="connsiteY2868" fmla="*/ 2620661 h 3611152"/>
              <a:gd name="connsiteX2869" fmla="*/ 7747267 w 9070966"/>
              <a:gd name="connsiteY2869" fmla="*/ 2618375 h 3611152"/>
              <a:gd name="connsiteX2870" fmla="*/ 7741540 w 9070966"/>
              <a:gd name="connsiteY2870" fmla="*/ 2614945 h 3611152"/>
              <a:gd name="connsiteX2871" fmla="*/ 7741884 w 9070966"/>
              <a:gd name="connsiteY2871" fmla="*/ 2611516 h 3611152"/>
              <a:gd name="connsiteX2872" fmla="*/ 7743831 w 9070966"/>
              <a:gd name="connsiteY2872" fmla="*/ 2608087 h 3611152"/>
              <a:gd name="connsiteX2873" fmla="*/ 7749901 w 9070966"/>
              <a:gd name="connsiteY2873" fmla="*/ 2603514 h 3611152"/>
              <a:gd name="connsiteX2874" fmla="*/ 7750702 w 9070966"/>
              <a:gd name="connsiteY2874" fmla="*/ 2599742 h 3611152"/>
              <a:gd name="connsiteX2875" fmla="*/ 7755284 w 9070966"/>
              <a:gd name="connsiteY2875" fmla="*/ 2595970 h 3611152"/>
              <a:gd name="connsiteX2876" fmla="*/ 7758262 w 9070966"/>
              <a:gd name="connsiteY2876" fmla="*/ 2588769 h 3611152"/>
              <a:gd name="connsiteX2877" fmla="*/ 7757460 w 9070966"/>
              <a:gd name="connsiteY2877" fmla="*/ 2586139 h 3611152"/>
              <a:gd name="connsiteX2878" fmla="*/ 7754024 w 9070966"/>
              <a:gd name="connsiteY2878" fmla="*/ 2584653 h 3611152"/>
              <a:gd name="connsiteX2879" fmla="*/ 7748298 w 9070966"/>
              <a:gd name="connsiteY2879" fmla="*/ 2588083 h 3611152"/>
              <a:gd name="connsiteX2880" fmla="*/ 7739937 w 9070966"/>
              <a:gd name="connsiteY2880" fmla="*/ 2581338 h 3611152"/>
              <a:gd name="connsiteX2881" fmla="*/ 7730431 w 9070966"/>
              <a:gd name="connsiteY2881" fmla="*/ 2580195 h 3611152"/>
              <a:gd name="connsiteX2882" fmla="*/ 7724705 w 9070966"/>
              <a:gd name="connsiteY2882" fmla="*/ 2574137 h 3611152"/>
              <a:gd name="connsiteX2883" fmla="*/ 7725506 w 9070966"/>
              <a:gd name="connsiteY2883" fmla="*/ 2570365 h 3611152"/>
              <a:gd name="connsiteX2884" fmla="*/ 7732722 w 9070966"/>
              <a:gd name="connsiteY2884" fmla="*/ 2562477 h 3611152"/>
              <a:gd name="connsiteX2885" fmla="*/ 7744060 w 9070966"/>
              <a:gd name="connsiteY2885" fmla="*/ 2569679 h 3611152"/>
              <a:gd name="connsiteX2886" fmla="*/ 7748183 w 9070966"/>
              <a:gd name="connsiteY2886" fmla="*/ 2570022 h 3611152"/>
              <a:gd name="connsiteX2887" fmla="*/ 7762957 w 9070966"/>
              <a:gd name="connsiteY2887" fmla="*/ 2558705 h 3611152"/>
              <a:gd name="connsiteX2888" fmla="*/ 7770172 w 9070966"/>
              <a:gd name="connsiteY2888" fmla="*/ 2539844 h 3611152"/>
              <a:gd name="connsiteX2889" fmla="*/ 7778876 w 9070966"/>
              <a:gd name="connsiteY2889" fmla="*/ 2534128 h 3611152"/>
              <a:gd name="connsiteX2890" fmla="*/ 7779678 w 9070966"/>
              <a:gd name="connsiteY2890" fmla="*/ 2526927 h 3611152"/>
              <a:gd name="connsiteX2891" fmla="*/ 7777387 w 9070966"/>
              <a:gd name="connsiteY2891" fmla="*/ 2517096 h 3611152"/>
              <a:gd name="connsiteX2892" fmla="*/ 7779334 w 9070966"/>
              <a:gd name="connsiteY2892" fmla="*/ 2511838 h 3611152"/>
              <a:gd name="connsiteX2893" fmla="*/ 7789527 w 9070966"/>
              <a:gd name="connsiteY2893" fmla="*/ 2497892 h 3611152"/>
              <a:gd name="connsiteX2894" fmla="*/ 7511456 w 9070966"/>
              <a:gd name="connsiteY2894" fmla="*/ 2489434 h 3611152"/>
              <a:gd name="connsiteX2895" fmla="*/ 7517984 w 9070966"/>
              <a:gd name="connsiteY2895" fmla="*/ 2490348 h 3611152"/>
              <a:gd name="connsiteX2896" fmla="*/ 7521764 w 9070966"/>
              <a:gd name="connsiteY2896" fmla="*/ 2498350 h 3611152"/>
              <a:gd name="connsiteX2897" fmla="*/ 7506303 w 9070966"/>
              <a:gd name="connsiteY2897" fmla="*/ 2548532 h 3611152"/>
              <a:gd name="connsiteX2898" fmla="*/ 7500233 w 9070966"/>
              <a:gd name="connsiteY2898" fmla="*/ 2555962 h 3611152"/>
              <a:gd name="connsiteX2899" fmla="*/ 7490498 w 9070966"/>
              <a:gd name="connsiteY2899" fmla="*/ 2561677 h 3611152"/>
              <a:gd name="connsiteX2900" fmla="*/ 7477098 w 9070966"/>
              <a:gd name="connsiteY2900" fmla="*/ 2579967 h 3611152"/>
              <a:gd name="connsiteX2901" fmla="*/ 7473892 w 9070966"/>
              <a:gd name="connsiteY2901" fmla="*/ 2591512 h 3611152"/>
              <a:gd name="connsiteX2902" fmla="*/ 7475266 w 9070966"/>
              <a:gd name="connsiteY2902" fmla="*/ 2602486 h 3611152"/>
              <a:gd name="connsiteX2903" fmla="*/ 7454307 w 9070966"/>
              <a:gd name="connsiteY2903" fmla="*/ 2629691 h 3611152"/>
              <a:gd name="connsiteX2904" fmla="*/ 7452361 w 9070966"/>
              <a:gd name="connsiteY2904" fmla="*/ 2629120 h 3611152"/>
              <a:gd name="connsiteX2905" fmla="*/ 7452246 w 9070966"/>
              <a:gd name="connsiteY2905" fmla="*/ 2625576 h 3611152"/>
              <a:gd name="connsiteX2906" fmla="*/ 7470685 w 9070966"/>
              <a:gd name="connsiteY2906" fmla="*/ 2568421 h 3611152"/>
              <a:gd name="connsiteX2907" fmla="*/ 7474579 w 9070966"/>
              <a:gd name="connsiteY2907" fmla="*/ 2561563 h 3611152"/>
              <a:gd name="connsiteX2908" fmla="*/ 7481336 w 9070966"/>
              <a:gd name="connsiteY2908" fmla="*/ 2555162 h 3611152"/>
              <a:gd name="connsiteX2909" fmla="*/ 7506761 w 9070966"/>
              <a:gd name="connsiteY2909" fmla="*/ 2491377 h 3611152"/>
              <a:gd name="connsiteX2910" fmla="*/ 5606650 w 9070966"/>
              <a:gd name="connsiteY2910" fmla="*/ 2481089 h 3611152"/>
              <a:gd name="connsiteX2911" fmla="*/ 5621653 w 9070966"/>
              <a:gd name="connsiteY2911" fmla="*/ 2482804 h 3611152"/>
              <a:gd name="connsiteX2912" fmla="*/ 5627265 w 9070966"/>
              <a:gd name="connsiteY2912" fmla="*/ 2487376 h 3611152"/>
              <a:gd name="connsiteX2913" fmla="*/ 5629212 w 9070966"/>
              <a:gd name="connsiteY2913" fmla="*/ 2491491 h 3611152"/>
              <a:gd name="connsiteX2914" fmla="*/ 5628410 w 9070966"/>
              <a:gd name="connsiteY2914" fmla="*/ 2505323 h 3611152"/>
              <a:gd name="connsiteX2915" fmla="*/ 5615011 w 9070966"/>
              <a:gd name="connsiteY2915" fmla="*/ 2504294 h 3611152"/>
              <a:gd name="connsiteX2916" fmla="*/ 5607566 w 9070966"/>
              <a:gd name="connsiteY2916" fmla="*/ 2490234 h 3611152"/>
              <a:gd name="connsiteX2917" fmla="*/ 5287121 w 9070966"/>
              <a:gd name="connsiteY2917" fmla="*/ 2443367 h 3611152"/>
              <a:gd name="connsiteX2918" fmla="*/ 5298917 w 9070966"/>
              <a:gd name="connsiteY2918" fmla="*/ 2445768 h 3611152"/>
              <a:gd name="connsiteX2919" fmla="*/ 5301208 w 9070966"/>
              <a:gd name="connsiteY2919" fmla="*/ 2447711 h 3611152"/>
              <a:gd name="connsiteX2920" fmla="*/ 5316783 w 9070966"/>
              <a:gd name="connsiteY2920" fmla="*/ 2477431 h 3611152"/>
              <a:gd name="connsiteX2921" fmla="*/ 5315523 w 9070966"/>
              <a:gd name="connsiteY2921" fmla="*/ 2515497 h 3611152"/>
              <a:gd name="connsiteX2922" fmla="*/ 5313577 w 9070966"/>
              <a:gd name="connsiteY2922" fmla="*/ 2522469 h 3611152"/>
              <a:gd name="connsiteX2923" fmla="*/ 5308766 w 9070966"/>
              <a:gd name="connsiteY2923" fmla="*/ 2525098 h 3611152"/>
              <a:gd name="connsiteX2924" fmla="*/ 5297314 w 9070966"/>
              <a:gd name="connsiteY2924" fmla="*/ 2525784 h 3611152"/>
              <a:gd name="connsiteX2925" fmla="*/ 5278073 w 9070966"/>
              <a:gd name="connsiteY2925" fmla="*/ 2502694 h 3611152"/>
              <a:gd name="connsiteX2926" fmla="*/ 5266850 w 9070966"/>
              <a:gd name="connsiteY2926" fmla="*/ 2484861 h 3611152"/>
              <a:gd name="connsiteX2927" fmla="*/ 5267651 w 9070966"/>
              <a:gd name="connsiteY2927" fmla="*/ 2475602 h 3611152"/>
              <a:gd name="connsiteX2928" fmla="*/ 5277386 w 9070966"/>
              <a:gd name="connsiteY2928" fmla="*/ 2449883 h 3611152"/>
              <a:gd name="connsiteX2929" fmla="*/ 1775072 w 9070966"/>
              <a:gd name="connsiteY2929" fmla="*/ 2409469 h 3611152"/>
              <a:gd name="connsiteX2930" fmla="*/ 1775049 w 9070966"/>
              <a:gd name="connsiteY2930" fmla="*/ 2409531 h 3611152"/>
              <a:gd name="connsiteX2931" fmla="*/ 1763596 w 9070966"/>
              <a:gd name="connsiteY2931" fmla="*/ 2415590 h 3611152"/>
              <a:gd name="connsiteX2932" fmla="*/ 1753310 w 9070966"/>
              <a:gd name="connsiteY2932" fmla="*/ 2412657 h 3611152"/>
              <a:gd name="connsiteX2933" fmla="*/ 1763598 w 9070966"/>
              <a:gd name="connsiteY2933" fmla="*/ 2415704 h 3611152"/>
              <a:gd name="connsiteX2934" fmla="*/ 1775051 w 9070966"/>
              <a:gd name="connsiteY2934" fmla="*/ 2409531 h 3611152"/>
              <a:gd name="connsiteX2935" fmla="*/ 1750082 w 9070966"/>
              <a:gd name="connsiteY2935" fmla="*/ 2409188 h 3611152"/>
              <a:gd name="connsiteX2936" fmla="*/ 1747333 w 9070966"/>
              <a:gd name="connsiteY2936" fmla="*/ 2411703 h 3611152"/>
              <a:gd name="connsiteX2937" fmla="*/ 1731301 w 9070966"/>
              <a:gd name="connsiteY2937" fmla="*/ 2413532 h 3611152"/>
              <a:gd name="connsiteX2938" fmla="*/ 1747335 w 9070966"/>
              <a:gd name="connsiteY2938" fmla="*/ 2411703 h 3611152"/>
              <a:gd name="connsiteX2939" fmla="*/ 1750084 w 9070966"/>
              <a:gd name="connsiteY2939" fmla="*/ 2409302 h 3611152"/>
              <a:gd name="connsiteX2940" fmla="*/ 1752260 w 9070966"/>
              <a:gd name="connsiteY2940" fmla="*/ 2409874 h 3611152"/>
              <a:gd name="connsiteX2941" fmla="*/ 1753127 w 9070966"/>
              <a:gd name="connsiteY2941" fmla="*/ 2412470 h 3611152"/>
              <a:gd name="connsiteX2942" fmla="*/ 1752258 w 9070966"/>
              <a:gd name="connsiteY2942" fmla="*/ 2409760 h 3611152"/>
              <a:gd name="connsiteX2943" fmla="*/ 1725459 w 9070966"/>
              <a:gd name="connsiteY2943" fmla="*/ 2409188 h 3611152"/>
              <a:gd name="connsiteX2944" fmla="*/ 1723626 w 9070966"/>
              <a:gd name="connsiteY2944" fmla="*/ 2419362 h 3611152"/>
              <a:gd name="connsiteX2945" fmla="*/ 1720191 w 9070966"/>
              <a:gd name="connsiteY2945" fmla="*/ 2423362 h 3611152"/>
              <a:gd name="connsiteX2946" fmla="*/ 1720192 w 9070966"/>
              <a:gd name="connsiteY2946" fmla="*/ 2423363 h 3611152"/>
              <a:gd name="connsiteX2947" fmla="*/ 1723628 w 9070966"/>
              <a:gd name="connsiteY2947" fmla="*/ 2419362 h 3611152"/>
              <a:gd name="connsiteX2948" fmla="*/ 1725460 w 9070966"/>
              <a:gd name="connsiteY2948" fmla="*/ 2409189 h 3611152"/>
              <a:gd name="connsiteX2949" fmla="*/ 1794175 w 9070966"/>
              <a:gd name="connsiteY2949" fmla="*/ 2405188 h 3611152"/>
              <a:gd name="connsiteX2950" fmla="*/ 1790739 w 9070966"/>
              <a:gd name="connsiteY2950" fmla="*/ 2407359 h 3611152"/>
              <a:gd name="connsiteX2951" fmla="*/ 1790741 w 9070966"/>
              <a:gd name="connsiteY2951" fmla="*/ 2407359 h 3611152"/>
              <a:gd name="connsiteX2952" fmla="*/ 1703243 w 9070966"/>
              <a:gd name="connsiteY2952" fmla="*/ 2396043 h 3611152"/>
              <a:gd name="connsiteX2953" fmla="*/ 1708167 w 9070966"/>
              <a:gd name="connsiteY2953" fmla="*/ 2396386 h 3611152"/>
              <a:gd name="connsiteX2954" fmla="*/ 1712402 w 9070966"/>
              <a:gd name="connsiteY2954" fmla="*/ 2401725 h 3611152"/>
              <a:gd name="connsiteX2955" fmla="*/ 1708165 w 9070966"/>
              <a:gd name="connsiteY2955" fmla="*/ 2396271 h 3611152"/>
              <a:gd name="connsiteX2956" fmla="*/ 1683201 w 9070966"/>
              <a:gd name="connsiteY2956" fmla="*/ 2392385 h 3611152"/>
              <a:gd name="connsiteX2957" fmla="*/ 1681756 w 9070966"/>
              <a:gd name="connsiteY2957" fmla="*/ 2398041 h 3611152"/>
              <a:gd name="connsiteX2958" fmla="*/ 1681826 w 9070966"/>
              <a:gd name="connsiteY2958" fmla="*/ 2397986 h 3611152"/>
              <a:gd name="connsiteX2959" fmla="*/ 1683255 w 9070966"/>
              <a:gd name="connsiteY2959" fmla="*/ 2392388 h 3611152"/>
              <a:gd name="connsiteX2960" fmla="*/ 1679763 w 9070966"/>
              <a:gd name="connsiteY2960" fmla="*/ 2376953 h 3611152"/>
              <a:gd name="connsiteX2961" fmla="*/ 1677840 w 9070966"/>
              <a:gd name="connsiteY2961" fmla="*/ 2377433 h 3611152"/>
              <a:gd name="connsiteX2962" fmla="*/ 1675641 w 9070966"/>
              <a:gd name="connsiteY2962" fmla="*/ 2377982 h 3611152"/>
              <a:gd name="connsiteX2963" fmla="*/ 1675642 w 9070966"/>
              <a:gd name="connsiteY2963" fmla="*/ 2377982 h 3611152"/>
              <a:gd name="connsiteX2964" fmla="*/ 1677840 w 9070966"/>
              <a:gd name="connsiteY2964" fmla="*/ 2377433 h 3611152"/>
              <a:gd name="connsiteX2965" fmla="*/ 1679764 w 9070966"/>
              <a:gd name="connsiteY2965" fmla="*/ 2376953 h 3611152"/>
              <a:gd name="connsiteX2966" fmla="*/ 5439900 w 9070966"/>
              <a:gd name="connsiteY2966" fmla="*/ 2353863 h 3611152"/>
              <a:gd name="connsiteX2967" fmla="*/ 5447229 w 9070966"/>
              <a:gd name="connsiteY2967" fmla="*/ 2360150 h 3611152"/>
              <a:gd name="connsiteX2968" fmla="*/ 5454101 w 9070966"/>
              <a:gd name="connsiteY2968" fmla="*/ 2405759 h 3611152"/>
              <a:gd name="connsiteX2969" fmla="*/ 5456506 w 9070966"/>
              <a:gd name="connsiteY2969" fmla="*/ 2410103 h 3611152"/>
              <a:gd name="connsiteX2970" fmla="*/ 5455590 w 9070966"/>
              <a:gd name="connsiteY2970" fmla="*/ 2421648 h 3611152"/>
              <a:gd name="connsiteX2971" fmla="*/ 5430050 w 9070966"/>
              <a:gd name="connsiteY2971" fmla="*/ 2443710 h 3611152"/>
              <a:gd name="connsiteX2972" fmla="*/ 5420888 w 9070966"/>
              <a:gd name="connsiteY2972" fmla="*/ 2463600 h 3611152"/>
              <a:gd name="connsiteX2973" fmla="*/ 5421690 w 9070966"/>
              <a:gd name="connsiteY2973" fmla="*/ 2468972 h 3611152"/>
              <a:gd name="connsiteX2974" fmla="*/ 5427073 w 9070966"/>
              <a:gd name="connsiteY2974" fmla="*/ 2473202 h 3611152"/>
              <a:gd name="connsiteX2975" fmla="*/ 5432112 w 9070966"/>
              <a:gd name="connsiteY2975" fmla="*/ 2484861 h 3611152"/>
              <a:gd name="connsiteX2976" fmla="*/ 5429363 w 9070966"/>
              <a:gd name="connsiteY2976" fmla="*/ 2499950 h 3611152"/>
              <a:gd name="connsiteX2977" fmla="*/ 5421232 w 9070966"/>
              <a:gd name="connsiteY2977" fmla="*/ 2513782 h 3611152"/>
              <a:gd name="connsiteX2978" fmla="*/ 5410466 w 9070966"/>
              <a:gd name="connsiteY2978" fmla="*/ 2516754 h 3611152"/>
              <a:gd name="connsiteX2979" fmla="*/ 5391798 w 9070966"/>
              <a:gd name="connsiteY2979" fmla="*/ 2510124 h 3611152"/>
              <a:gd name="connsiteX2980" fmla="*/ 5363510 w 9070966"/>
              <a:gd name="connsiteY2980" fmla="*/ 2507838 h 3611152"/>
              <a:gd name="connsiteX2981" fmla="*/ 5358127 w 9070966"/>
              <a:gd name="connsiteY2981" fmla="*/ 2505780 h 3611152"/>
              <a:gd name="connsiteX2982" fmla="*/ 5355951 w 9070966"/>
              <a:gd name="connsiteY2982" fmla="*/ 2495149 h 3611152"/>
              <a:gd name="connsiteX2983" fmla="*/ 5365572 w 9070966"/>
              <a:gd name="connsiteY2983" fmla="*/ 2460742 h 3611152"/>
              <a:gd name="connsiteX2984" fmla="*/ 5368549 w 9070966"/>
              <a:gd name="connsiteY2984" fmla="*/ 2453769 h 3611152"/>
              <a:gd name="connsiteX2985" fmla="*/ 5378513 w 9070966"/>
              <a:gd name="connsiteY2985" fmla="*/ 2447825 h 3611152"/>
              <a:gd name="connsiteX2986" fmla="*/ 5380231 w 9070966"/>
              <a:gd name="connsiteY2986" fmla="*/ 2443939 h 3611152"/>
              <a:gd name="connsiteX2987" fmla="*/ 5378742 w 9070966"/>
              <a:gd name="connsiteY2987" fmla="*/ 2427250 h 3611152"/>
              <a:gd name="connsiteX2988" fmla="*/ 5367175 w 9070966"/>
              <a:gd name="connsiteY2988" fmla="*/ 2400730 h 3611152"/>
              <a:gd name="connsiteX2989" fmla="*/ 5375650 w 9070966"/>
              <a:gd name="connsiteY2989" fmla="*/ 2382326 h 3611152"/>
              <a:gd name="connsiteX2990" fmla="*/ 5380002 w 9070966"/>
              <a:gd name="connsiteY2990" fmla="*/ 2379925 h 3611152"/>
              <a:gd name="connsiteX2991" fmla="*/ 5391798 w 9070966"/>
              <a:gd name="connsiteY2991" fmla="*/ 2379354 h 3611152"/>
              <a:gd name="connsiteX2992" fmla="*/ 5404854 w 9070966"/>
              <a:gd name="connsiteY2992" fmla="*/ 2375696 h 3611152"/>
              <a:gd name="connsiteX2993" fmla="*/ 5421232 w 9070966"/>
              <a:gd name="connsiteY2993" fmla="*/ 2362893 h 3611152"/>
              <a:gd name="connsiteX2994" fmla="*/ 1805944 w 9070966"/>
              <a:gd name="connsiteY2994" fmla="*/ 2312685 h 3611152"/>
              <a:gd name="connsiteX2995" fmla="*/ 1805856 w 9070966"/>
              <a:gd name="connsiteY2995" fmla="*/ 2312711 h 3611152"/>
              <a:gd name="connsiteX2996" fmla="*/ 1802764 w 9070966"/>
              <a:gd name="connsiteY2996" fmla="*/ 2322199 h 3611152"/>
              <a:gd name="connsiteX2997" fmla="*/ 1806200 w 9070966"/>
              <a:gd name="connsiteY2997" fmla="*/ 2353062 h 3611152"/>
              <a:gd name="connsiteX2998" fmla="*/ 1798756 w 9070966"/>
              <a:gd name="connsiteY2998" fmla="*/ 2360493 h 3611152"/>
              <a:gd name="connsiteX2999" fmla="*/ 1795664 w 9070966"/>
              <a:gd name="connsiteY2999" fmla="*/ 2369294 h 3611152"/>
              <a:gd name="connsiteX3000" fmla="*/ 1801848 w 9070966"/>
              <a:gd name="connsiteY3000" fmla="*/ 2373067 h 3611152"/>
              <a:gd name="connsiteX3001" fmla="*/ 1802535 w 9070966"/>
              <a:gd name="connsiteY3001" fmla="*/ 2382554 h 3611152"/>
              <a:gd name="connsiteX3002" fmla="*/ 1810208 w 9070966"/>
              <a:gd name="connsiteY3002" fmla="*/ 2389527 h 3611152"/>
              <a:gd name="connsiteX3003" fmla="*/ 1811468 w 9070966"/>
              <a:gd name="connsiteY3003" fmla="*/ 2393528 h 3611152"/>
              <a:gd name="connsiteX3004" fmla="*/ 1811125 w 9070966"/>
              <a:gd name="connsiteY3004" fmla="*/ 2397529 h 3611152"/>
              <a:gd name="connsiteX3005" fmla="*/ 1802764 w 9070966"/>
              <a:gd name="connsiteY3005" fmla="*/ 2408274 h 3611152"/>
              <a:gd name="connsiteX3006" fmla="*/ 1798758 w 9070966"/>
              <a:gd name="connsiteY3006" fmla="*/ 2409531 h 3611152"/>
              <a:gd name="connsiteX3007" fmla="*/ 1802766 w 9070966"/>
              <a:gd name="connsiteY3007" fmla="*/ 2408274 h 3611152"/>
              <a:gd name="connsiteX3008" fmla="*/ 1811126 w 9070966"/>
              <a:gd name="connsiteY3008" fmla="*/ 2397529 h 3611152"/>
              <a:gd name="connsiteX3009" fmla="*/ 1811470 w 9070966"/>
              <a:gd name="connsiteY3009" fmla="*/ 2393528 h 3611152"/>
              <a:gd name="connsiteX3010" fmla="*/ 1810210 w 9070966"/>
              <a:gd name="connsiteY3010" fmla="*/ 2389527 h 3611152"/>
              <a:gd name="connsiteX3011" fmla="*/ 1802537 w 9070966"/>
              <a:gd name="connsiteY3011" fmla="*/ 2382440 h 3611152"/>
              <a:gd name="connsiteX3012" fmla="*/ 1801964 w 9070966"/>
              <a:gd name="connsiteY3012" fmla="*/ 2372952 h 3611152"/>
              <a:gd name="connsiteX3013" fmla="*/ 1795780 w 9070966"/>
              <a:gd name="connsiteY3013" fmla="*/ 2369294 h 3611152"/>
              <a:gd name="connsiteX3014" fmla="*/ 1798872 w 9070966"/>
              <a:gd name="connsiteY3014" fmla="*/ 2360378 h 3611152"/>
              <a:gd name="connsiteX3015" fmla="*/ 1806316 w 9070966"/>
              <a:gd name="connsiteY3015" fmla="*/ 2353062 h 3611152"/>
              <a:gd name="connsiteX3016" fmla="*/ 1802881 w 9070966"/>
              <a:gd name="connsiteY3016" fmla="*/ 2322084 h 3611152"/>
              <a:gd name="connsiteX3017" fmla="*/ 5514113 w 9070966"/>
              <a:gd name="connsiteY3017" fmla="*/ 2309511 h 3611152"/>
              <a:gd name="connsiteX3018" fmla="*/ 5518236 w 9070966"/>
              <a:gd name="connsiteY3018" fmla="*/ 2310997 h 3611152"/>
              <a:gd name="connsiteX3019" fmla="*/ 5514800 w 9070966"/>
              <a:gd name="connsiteY3019" fmla="*/ 2316941 h 3611152"/>
              <a:gd name="connsiteX3020" fmla="*/ 5517549 w 9070966"/>
              <a:gd name="connsiteY3020" fmla="*/ 2325628 h 3611152"/>
              <a:gd name="connsiteX3021" fmla="*/ 5529116 w 9070966"/>
              <a:gd name="connsiteY3021" fmla="*/ 2332030 h 3611152"/>
              <a:gd name="connsiteX3022" fmla="*/ 5540569 w 9070966"/>
              <a:gd name="connsiteY3022" fmla="*/ 2348033 h 3611152"/>
              <a:gd name="connsiteX3023" fmla="*/ 5545150 w 9070966"/>
              <a:gd name="connsiteY3023" fmla="*/ 2372038 h 3611152"/>
              <a:gd name="connsiteX3024" fmla="*/ 5545608 w 9070966"/>
              <a:gd name="connsiteY3024" fmla="*/ 2396500 h 3611152"/>
              <a:gd name="connsiteX3025" fmla="*/ 5543317 w 9070966"/>
              <a:gd name="connsiteY3025" fmla="*/ 2406217 h 3611152"/>
              <a:gd name="connsiteX3026" fmla="*/ 5536331 w 9070966"/>
              <a:gd name="connsiteY3026" fmla="*/ 2398672 h 3611152"/>
              <a:gd name="connsiteX3027" fmla="*/ 5538049 w 9070966"/>
              <a:gd name="connsiteY3027" fmla="*/ 2387013 h 3611152"/>
              <a:gd name="connsiteX3028" fmla="*/ 5529688 w 9070966"/>
              <a:gd name="connsiteY3028" fmla="*/ 2374439 h 3611152"/>
              <a:gd name="connsiteX3029" fmla="*/ 5525107 w 9070966"/>
              <a:gd name="connsiteY3029" fmla="*/ 2376839 h 3611152"/>
              <a:gd name="connsiteX3030" fmla="*/ 5526940 w 9070966"/>
              <a:gd name="connsiteY3030" fmla="*/ 2400501 h 3611152"/>
              <a:gd name="connsiteX3031" fmla="*/ 5522817 w 9070966"/>
              <a:gd name="connsiteY3031" fmla="*/ 2403359 h 3611152"/>
              <a:gd name="connsiteX3032" fmla="*/ 5515831 w 9070966"/>
              <a:gd name="connsiteY3032" fmla="*/ 2400501 h 3611152"/>
              <a:gd name="connsiteX3033" fmla="*/ 5514113 w 9070966"/>
              <a:gd name="connsiteY3033" fmla="*/ 2397643 h 3611152"/>
              <a:gd name="connsiteX3034" fmla="*/ 5514685 w 9070966"/>
              <a:gd name="connsiteY3034" fmla="*/ 2392957 h 3611152"/>
              <a:gd name="connsiteX3035" fmla="*/ 5518808 w 9070966"/>
              <a:gd name="connsiteY3035" fmla="*/ 2387127 h 3611152"/>
              <a:gd name="connsiteX3036" fmla="*/ 5518236 w 9070966"/>
              <a:gd name="connsiteY3036" fmla="*/ 2383126 h 3611152"/>
              <a:gd name="connsiteX3037" fmla="*/ 5516633 w 9070966"/>
              <a:gd name="connsiteY3037" fmla="*/ 2381411 h 3611152"/>
              <a:gd name="connsiteX3038" fmla="*/ 5511822 w 9070966"/>
              <a:gd name="connsiteY3038" fmla="*/ 2383926 h 3611152"/>
              <a:gd name="connsiteX3039" fmla="*/ 5505638 w 9070966"/>
              <a:gd name="connsiteY3039" fmla="*/ 2399244 h 3611152"/>
              <a:gd name="connsiteX3040" fmla="*/ 5500713 w 9070966"/>
              <a:gd name="connsiteY3040" fmla="*/ 2421191 h 3611152"/>
              <a:gd name="connsiteX3041" fmla="*/ 5498652 w 9070966"/>
              <a:gd name="connsiteY3041" fmla="*/ 2452855 h 3611152"/>
              <a:gd name="connsiteX3042" fmla="*/ 5507012 w 9070966"/>
              <a:gd name="connsiteY3042" fmla="*/ 2459942 h 3611152"/>
              <a:gd name="connsiteX3043" fmla="*/ 5511250 w 9070966"/>
              <a:gd name="connsiteY3043" fmla="*/ 2459028 h 3611152"/>
              <a:gd name="connsiteX3044" fmla="*/ 5544806 w 9070966"/>
              <a:gd name="connsiteY3044" fmla="*/ 2485433 h 3611152"/>
              <a:gd name="connsiteX3045" fmla="*/ 5545150 w 9070966"/>
              <a:gd name="connsiteY3045" fmla="*/ 2489662 h 3611152"/>
              <a:gd name="connsiteX3046" fmla="*/ 5530948 w 9070966"/>
              <a:gd name="connsiteY3046" fmla="*/ 2507838 h 3611152"/>
              <a:gd name="connsiteX3047" fmla="*/ 5512509 w 9070966"/>
              <a:gd name="connsiteY3047" fmla="*/ 2515839 h 3611152"/>
              <a:gd name="connsiteX3048" fmla="*/ 5508616 w 9070966"/>
              <a:gd name="connsiteY3048" fmla="*/ 2514811 h 3611152"/>
              <a:gd name="connsiteX3049" fmla="*/ 5502087 w 9070966"/>
              <a:gd name="connsiteY3049" fmla="*/ 2509667 h 3611152"/>
              <a:gd name="connsiteX3050" fmla="*/ 5482962 w 9070966"/>
              <a:gd name="connsiteY3050" fmla="*/ 2518354 h 3611152"/>
              <a:gd name="connsiteX3051" fmla="*/ 5477808 w 9070966"/>
              <a:gd name="connsiteY3051" fmla="*/ 2523269 h 3611152"/>
              <a:gd name="connsiteX3052" fmla="*/ 5475174 w 9070966"/>
              <a:gd name="connsiteY3052" fmla="*/ 2531157 h 3611152"/>
              <a:gd name="connsiteX3053" fmla="*/ 5482962 w 9070966"/>
              <a:gd name="connsiteY3053" fmla="*/ 2531728 h 3611152"/>
              <a:gd name="connsiteX3054" fmla="*/ 5485596 w 9070966"/>
              <a:gd name="connsiteY3054" fmla="*/ 2535501 h 3611152"/>
              <a:gd name="connsiteX3055" fmla="*/ 5483191 w 9070966"/>
              <a:gd name="connsiteY3055" fmla="*/ 2542131 h 3611152"/>
              <a:gd name="connsiteX3056" fmla="*/ 5468646 w 9070966"/>
              <a:gd name="connsiteY3056" fmla="*/ 2565107 h 3611152"/>
              <a:gd name="connsiteX3057" fmla="*/ 5463607 w 9070966"/>
              <a:gd name="connsiteY3057" fmla="*/ 2568193 h 3611152"/>
              <a:gd name="connsiteX3058" fmla="*/ 5434288 w 9070966"/>
              <a:gd name="connsiteY3058" fmla="*/ 2566821 h 3611152"/>
              <a:gd name="connsiteX3059" fmla="*/ 5423980 w 9070966"/>
              <a:gd name="connsiteY3059" fmla="*/ 2549561 h 3611152"/>
              <a:gd name="connsiteX3060" fmla="*/ 5416994 w 9070966"/>
              <a:gd name="connsiteY3060" fmla="*/ 2531614 h 3611152"/>
              <a:gd name="connsiteX3061" fmla="*/ 5449863 w 9070966"/>
              <a:gd name="connsiteY3061" fmla="*/ 2481775 h 3611152"/>
              <a:gd name="connsiteX3062" fmla="*/ 5459025 w 9070966"/>
              <a:gd name="connsiteY3062" fmla="*/ 2457199 h 3611152"/>
              <a:gd name="connsiteX3063" fmla="*/ 5473341 w 9070966"/>
              <a:gd name="connsiteY3063" fmla="*/ 2394328 h 3611152"/>
              <a:gd name="connsiteX3064" fmla="*/ 5471509 w 9070966"/>
              <a:gd name="connsiteY3064" fmla="*/ 2362322 h 3611152"/>
              <a:gd name="connsiteX3065" fmla="*/ 5475517 w 9070966"/>
              <a:gd name="connsiteY3065" fmla="*/ 2347462 h 3611152"/>
              <a:gd name="connsiteX3066" fmla="*/ 5485481 w 9070966"/>
              <a:gd name="connsiteY3066" fmla="*/ 2327457 h 3611152"/>
              <a:gd name="connsiteX3067" fmla="*/ 5508844 w 9070966"/>
              <a:gd name="connsiteY3067" fmla="*/ 2310997 h 3611152"/>
              <a:gd name="connsiteX3068" fmla="*/ 1809972 w 9070966"/>
              <a:gd name="connsiteY3068" fmla="*/ 2307378 h 3611152"/>
              <a:gd name="connsiteX3069" fmla="*/ 1809865 w 9070966"/>
              <a:gd name="connsiteY3069" fmla="*/ 2307453 h 3611152"/>
              <a:gd name="connsiteX3070" fmla="*/ 1808967 w 9070966"/>
              <a:gd name="connsiteY3070" fmla="*/ 2311711 h 3611152"/>
              <a:gd name="connsiteX3071" fmla="*/ 1809065 w 9070966"/>
              <a:gd name="connsiteY3071" fmla="*/ 2311682 h 3611152"/>
              <a:gd name="connsiteX3072" fmla="*/ 1653422 w 9070966"/>
              <a:gd name="connsiteY3072" fmla="*/ 2304252 h 3611152"/>
              <a:gd name="connsiteX3073" fmla="*/ 1642200 w 9070966"/>
              <a:gd name="connsiteY3073" fmla="*/ 2308366 h 3611152"/>
              <a:gd name="connsiteX3074" fmla="*/ 1642201 w 9070966"/>
              <a:gd name="connsiteY3074" fmla="*/ 2308367 h 3611152"/>
              <a:gd name="connsiteX3075" fmla="*/ 1653423 w 9070966"/>
              <a:gd name="connsiteY3075" fmla="*/ 2304252 h 3611152"/>
              <a:gd name="connsiteX3076" fmla="*/ 1632005 w 9070966"/>
              <a:gd name="connsiteY3076" fmla="*/ 2297965 h 3611152"/>
              <a:gd name="connsiteX3077" fmla="*/ 1627426 w 9070966"/>
              <a:gd name="connsiteY3077" fmla="*/ 2298994 h 3611152"/>
              <a:gd name="connsiteX3078" fmla="*/ 1627427 w 9070966"/>
              <a:gd name="connsiteY3078" fmla="*/ 2298994 h 3611152"/>
              <a:gd name="connsiteX3079" fmla="*/ 1632005 w 9070966"/>
              <a:gd name="connsiteY3079" fmla="*/ 2297966 h 3611152"/>
              <a:gd name="connsiteX3080" fmla="*/ 1824868 w 9070966"/>
              <a:gd name="connsiteY3080" fmla="*/ 2294307 h 3611152"/>
              <a:gd name="connsiteX3081" fmla="*/ 1819102 w 9070966"/>
              <a:gd name="connsiteY3081" fmla="*/ 2300966 h 3611152"/>
              <a:gd name="connsiteX3082" fmla="*/ 1819143 w 9070966"/>
              <a:gd name="connsiteY3082" fmla="*/ 2300937 h 3611152"/>
              <a:gd name="connsiteX3083" fmla="*/ 1824884 w 9070966"/>
              <a:gd name="connsiteY3083" fmla="*/ 2294308 h 3611152"/>
              <a:gd name="connsiteX3084" fmla="*/ 1910979 w 9070966"/>
              <a:gd name="connsiteY3084" fmla="*/ 2278024 h 3611152"/>
              <a:gd name="connsiteX3085" fmla="*/ 1910877 w 9070966"/>
              <a:gd name="connsiteY3085" fmla="*/ 2278075 h 3611152"/>
              <a:gd name="connsiteX3086" fmla="*/ 1909961 w 9070966"/>
              <a:gd name="connsiteY3086" fmla="*/ 2281962 h 3611152"/>
              <a:gd name="connsiteX3087" fmla="*/ 1907200 w 9070966"/>
              <a:gd name="connsiteY3087" fmla="*/ 2282428 h 3611152"/>
              <a:gd name="connsiteX3088" fmla="*/ 1910076 w 9070966"/>
              <a:gd name="connsiteY3088" fmla="*/ 2281962 h 3611152"/>
              <a:gd name="connsiteX3089" fmla="*/ 1930920 w 9070966"/>
              <a:gd name="connsiteY3089" fmla="*/ 2268816 h 3611152"/>
              <a:gd name="connsiteX3090" fmla="*/ 1923819 w 9070966"/>
              <a:gd name="connsiteY3090" fmla="*/ 2271560 h 3611152"/>
              <a:gd name="connsiteX3091" fmla="*/ 1917289 w 9070966"/>
              <a:gd name="connsiteY3091" fmla="*/ 2274848 h 3611152"/>
              <a:gd name="connsiteX3092" fmla="*/ 1923935 w 9070966"/>
              <a:gd name="connsiteY3092" fmla="*/ 2271560 h 3611152"/>
              <a:gd name="connsiteX3093" fmla="*/ 1931023 w 9070966"/>
              <a:gd name="connsiteY3093" fmla="*/ 2268821 h 3611152"/>
              <a:gd name="connsiteX3094" fmla="*/ 2089769 w 9070966"/>
              <a:gd name="connsiteY3094" fmla="*/ 2257048 h 3611152"/>
              <a:gd name="connsiteX3095" fmla="*/ 2089311 w 9070966"/>
              <a:gd name="connsiteY3095" fmla="*/ 2257157 h 3611152"/>
              <a:gd name="connsiteX3096" fmla="*/ 2088623 w 9070966"/>
              <a:gd name="connsiteY3096" fmla="*/ 2260243 h 3611152"/>
              <a:gd name="connsiteX3097" fmla="*/ 2085909 w 9070966"/>
              <a:gd name="connsiteY3097" fmla="*/ 2261551 h 3611152"/>
              <a:gd name="connsiteX3098" fmla="*/ 2089198 w 9070966"/>
              <a:gd name="connsiteY3098" fmla="*/ 2260129 h 3611152"/>
              <a:gd name="connsiteX3099" fmla="*/ 2091715 w 9070966"/>
              <a:gd name="connsiteY3099" fmla="*/ 2256585 h 3611152"/>
              <a:gd name="connsiteX3100" fmla="*/ 2090277 w 9070966"/>
              <a:gd name="connsiteY3100" fmla="*/ 2256927 h 3611152"/>
              <a:gd name="connsiteX3101" fmla="*/ 2091736 w 9070966"/>
              <a:gd name="connsiteY3101" fmla="*/ 2256596 h 3611152"/>
              <a:gd name="connsiteX3102" fmla="*/ 7547074 w 9070966"/>
              <a:gd name="connsiteY3102" fmla="*/ 2255100 h 3611152"/>
              <a:gd name="connsiteX3103" fmla="*/ 7552915 w 9070966"/>
              <a:gd name="connsiteY3103" fmla="*/ 2257272 h 3611152"/>
              <a:gd name="connsiteX3104" fmla="*/ 7567117 w 9070966"/>
              <a:gd name="connsiteY3104" fmla="*/ 2268131 h 3611152"/>
              <a:gd name="connsiteX3105" fmla="*/ 7597466 w 9070966"/>
              <a:gd name="connsiteY3105" fmla="*/ 2283563 h 3611152"/>
              <a:gd name="connsiteX3106" fmla="*/ 7606170 w 9070966"/>
              <a:gd name="connsiteY3106" fmla="*/ 2293851 h 3611152"/>
              <a:gd name="connsiteX3107" fmla="*/ 7548907 w 9070966"/>
              <a:gd name="connsiteY3107" fmla="*/ 2268245 h 3611152"/>
              <a:gd name="connsiteX3108" fmla="*/ 2059418 w 9070966"/>
              <a:gd name="connsiteY3108" fmla="*/ 2242525 h 3611152"/>
              <a:gd name="connsiteX3109" fmla="*/ 2059418 w 9070966"/>
              <a:gd name="connsiteY3109" fmla="*/ 2245401 h 3611152"/>
              <a:gd name="connsiteX3110" fmla="*/ 2059878 w 9070966"/>
              <a:gd name="connsiteY3110" fmla="*/ 2245497 h 3611152"/>
              <a:gd name="connsiteX3111" fmla="*/ 2059878 w 9070966"/>
              <a:gd name="connsiteY3111" fmla="*/ 2242774 h 3611152"/>
              <a:gd name="connsiteX3112" fmla="*/ 1557677 w 9070966"/>
              <a:gd name="connsiteY3112" fmla="*/ 2236238 h 3611152"/>
              <a:gd name="connsiteX3113" fmla="*/ 1546913 w 9070966"/>
              <a:gd name="connsiteY3113" fmla="*/ 2237838 h 3611152"/>
              <a:gd name="connsiteX3114" fmla="*/ 1546915 w 9070966"/>
              <a:gd name="connsiteY3114" fmla="*/ 2237838 h 3611152"/>
              <a:gd name="connsiteX3115" fmla="*/ 5510562 w 9070966"/>
              <a:gd name="connsiteY3115" fmla="*/ 2232695 h 3611152"/>
              <a:gd name="connsiteX3116" fmla="*/ 5518808 w 9070966"/>
              <a:gd name="connsiteY3116" fmla="*/ 2238639 h 3611152"/>
              <a:gd name="connsiteX3117" fmla="*/ 5522931 w 9070966"/>
              <a:gd name="connsiteY3117" fmla="*/ 2239325 h 3611152"/>
              <a:gd name="connsiteX3118" fmla="*/ 5539881 w 9070966"/>
              <a:gd name="connsiteY3118" fmla="*/ 2235324 h 3611152"/>
              <a:gd name="connsiteX3119" fmla="*/ 5548127 w 9070966"/>
              <a:gd name="connsiteY3119" fmla="*/ 2243211 h 3611152"/>
              <a:gd name="connsiteX3120" fmla="*/ 5552136 w 9070966"/>
              <a:gd name="connsiteY3120" fmla="*/ 2251442 h 3611152"/>
              <a:gd name="connsiteX3121" fmla="*/ 5551105 w 9070966"/>
              <a:gd name="connsiteY3121" fmla="*/ 2259672 h 3611152"/>
              <a:gd name="connsiteX3122" fmla="*/ 5533124 w 9070966"/>
              <a:gd name="connsiteY3122" fmla="*/ 2283220 h 3611152"/>
              <a:gd name="connsiteX3123" fmla="*/ 5530261 w 9070966"/>
              <a:gd name="connsiteY3123" fmla="*/ 2284706 h 3611152"/>
              <a:gd name="connsiteX3124" fmla="*/ 5514685 w 9070966"/>
              <a:gd name="connsiteY3124" fmla="*/ 2283791 h 3611152"/>
              <a:gd name="connsiteX3125" fmla="*/ 5504607 w 9070966"/>
              <a:gd name="connsiteY3125" fmla="*/ 2273618 h 3611152"/>
              <a:gd name="connsiteX3126" fmla="*/ 5494529 w 9070966"/>
              <a:gd name="connsiteY3126" fmla="*/ 2259900 h 3611152"/>
              <a:gd name="connsiteX3127" fmla="*/ 5492467 w 9070966"/>
              <a:gd name="connsiteY3127" fmla="*/ 2254528 h 3611152"/>
              <a:gd name="connsiteX3128" fmla="*/ 5492238 w 9070966"/>
              <a:gd name="connsiteY3128" fmla="*/ 2246183 h 3611152"/>
              <a:gd name="connsiteX3129" fmla="*/ 5503004 w 9070966"/>
              <a:gd name="connsiteY3129" fmla="*/ 2234295 h 3611152"/>
              <a:gd name="connsiteX3130" fmla="*/ 1522518 w 9070966"/>
              <a:gd name="connsiteY3130" fmla="*/ 2228122 h 3611152"/>
              <a:gd name="connsiteX3131" fmla="*/ 1515532 w 9070966"/>
              <a:gd name="connsiteY3131" fmla="*/ 2231437 h 3611152"/>
              <a:gd name="connsiteX3132" fmla="*/ 1515534 w 9070966"/>
              <a:gd name="connsiteY3132" fmla="*/ 2231437 h 3611152"/>
              <a:gd name="connsiteX3133" fmla="*/ 1522519 w 9070966"/>
              <a:gd name="connsiteY3133" fmla="*/ 2228123 h 3611152"/>
              <a:gd name="connsiteX3134" fmla="*/ 1965392 w 9070966"/>
              <a:gd name="connsiteY3134" fmla="*/ 2221949 h 3611152"/>
              <a:gd name="connsiteX3135" fmla="*/ 1962300 w 9070966"/>
              <a:gd name="connsiteY3135" fmla="*/ 2234181 h 3611152"/>
              <a:gd name="connsiteX3136" fmla="*/ 1957375 w 9070966"/>
              <a:gd name="connsiteY3136" fmla="*/ 2239096 h 3611152"/>
              <a:gd name="connsiteX3137" fmla="*/ 1960811 w 9070966"/>
              <a:gd name="connsiteY3137" fmla="*/ 2243097 h 3611152"/>
              <a:gd name="connsiteX3138" fmla="*/ 1956459 w 9070966"/>
              <a:gd name="connsiteY3138" fmla="*/ 2243668 h 3611152"/>
              <a:gd name="connsiteX3139" fmla="*/ 1953023 w 9070966"/>
              <a:gd name="connsiteY3139" fmla="*/ 2247441 h 3611152"/>
              <a:gd name="connsiteX3140" fmla="*/ 1949358 w 9070966"/>
              <a:gd name="connsiteY3140" fmla="*/ 2258414 h 3611152"/>
              <a:gd name="connsiteX3141" fmla="*/ 1942258 w 9070966"/>
              <a:gd name="connsiteY3141" fmla="*/ 2263330 h 3611152"/>
              <a:gd name="connsiteX3142" fmla="*/ 1938024 w 9070966"/>
              <a:gd name="connsiteY3142" fmla="*/ 2269154 h 3611152"/>
              <a:gd name="connsiteX3143" fmla="*/ 1938136 w 9070966"/>
              <a:gd name="connsiteY3143" fmla="*/ 2269159 h 3611152"/>
              <a:gd name="connsiteX3144" fmla="*/ 1942488 w 9070966"/>
              <a:gd name="connsiteY3144" fmla="*/ 2263329 h 3611152"/>
              <a:gd name="connsiteX3145" fmla="*/ 1949589 w 9070966"/>
              <a:gd name="connsiteY3145" fmla="*/ 2258414 h 3611152"/>
              <a:gd name="connsiteX3146" fmla="*/ 1953254 w 9070966"/>
              <a:gd name="connsiteY3146" fmla="*/ 2247440 h 3611152"/>
              <a:gd name="connsiteX3147" fmla="*/ 1956690 w 9070966"/>
              <a:gd name="connsiteY3147" fmla="*/ 2243782 h 3611152"/>
              <a:gd name="connsiteX3148" fmla="*/ 1961042 w 9070966"/>
              <a:gd name="connsiteY3148" fmla="*/ 2243211 h 3611152"/>
              <a:gd name="connsiteX3149" fmla="*/ 1957606 w 9070966"/>
              <a:gd name="connsiteY3149" fmla="*/ 2239210 h 3611152"/>
              <a:gd name="connsiteX3150" fmla="*/ 1962531 w 9070966"/>
              <a:gd name="connsiteY3150" fmla="*/ 2234295 h 3611152"/>
              <a:gd name="connsiteX3151" fmla="*/ 1965616 w 9070966"/>
              <a:gd name="connsiteY3151" fmla="*/ 2222091 h 3611152"/>
              <a:gd name="connsiteX3152" fmla="*/ 2055066 w 9070966"/>
              <a:gd name="connsiteY3152" fmla="*/ 2220121 h 3611152"/>
              <a:gd name="connsiteX3153" fmla="*/ 2051599 w 9070966"/>
              <a:gd name="connsiteY3153" fmla="*/ 2222175 h 3611152"/>
              <a:gd name="connsiteX3154" fmla="*/ 2051747 w 9070966"/>
              <a:gd name="connsiteY3154" fmla="*/ 2222292 h 3611152"/>
              <a:gd name="connsiteX3155" fmla="*/ 2055221 w 9070966"/>
              <a:gd name="connsiteY3155" fmla="*/ 2220233 h 3611152"/>
              <a:gd name="connsiteX3156" fmla="*/ 1977074 w 9070966"/>
              <a:gd name="connsiteY3156" fmla="*/ 2213719 h 3611152"/>
              <a:gd name="connsiteX3157" fmla="*/ 1970889 w 9070966"/>
              <a:gd name="connsiteY3157" fmla="*/ 2216806 h 3611152"/>
              <a:gd name="connsiteX3158" fmla="*/ 1969744 w 9070966"/>
              <a:gd name="connsiteY3158" fmla="*/ 2222635 h 3611152"/>
              <a:gd name="connsiteX3159" fmla="*/ 1968038 w 9070966"/>
              <a:gd name="connsiteY3159" fmla="*/ 2223487 h 3611152"/>
              <a:gd name="connsiteX3160" fmla="*/ 1968143 w 9070966"/>
              <a:gd name="connsiteY3160" fmla="*/ 2223549 h 3611152"/>
              <a:gd name="connsiteX3161" fmla="*/ 1969975 w 9070966"/>
              <a:gd name="connsiteY3161" fmla="*/ 2222635 h 3611152"/>
              <a:gd name="connsiteX3162" fmla="*/ 1971235 w 9070966"/>
              <a:gd name="connsiteY3162" fmla="*/ 2216805 h 3611152"/>
              <a:gd name="connsiteX3163" fmla="*/ 1977276 w 9070966"/>
              <a:gd name="connsiteY3163" fmla="*/ 2213790 h 3611152"/>
              <a:gd name="connsiteX3164" fmla="*/ 2039912 w 9070966"/>
              <a:gd name="connsiteY3164" fmla="*/ 2212291 h 3611152"/>
              <a:gd name="connsiteX3165" fmla="*/ 2040981 w 9070966"/>
              <a:gd name="connsiteY3165" fmla="*/ 2213605 h 3611152"/>
              <a:gd name="connsiteX3166" fmla="*/ 2041946 w 9070966"/>
              <a:gd name="connsiteY3166" fmla="*/ 2213220 h 3611152"/>
              <a:gd name="connsiteX3167" fmla="*/ 2045217 w 9070966"/>
              <a:gd name="connsiteY3167" fmla="*/ 2211890 h 3611152"/>
              <a:gd name="connsiteX3168" fmla="*/ 2045163 w 9070966"/>
              <a:gd name="connsiteY3168" fmla="*/ 2211935 h 3611152"/>
              <a:gd name="connsiteX3169" fmla="*/ 2045237 w 9070966"/>
              <a:gd name="connsiteY3169" fmla="*/ 2211906 h 3611152"/>
              <a:gd name="connsiteX3170" fmla="*/ 2015439 w 9070966"/>
              <a:gd name="connsiteY3170" fmla="*/ 2191531 h 3611152"/>
              <a:gd name="connsiteX3171" fmla="*/ 2011661 w 9070966"/>
              <a:gd name="connsiteY3171" fmla="*/ 2192229 h 3611152"/>
              <a:gd name="connsiteX3172" fmla="*/ 2008263 w 9070966"/>
              <a:gd name="connsiteY3172" fmla="*/ 2194695 h 3611152"/>
              <a:gd name="connsiteX3173" fmla="*/ 2008341 w 9070966"/>
              <a:gd name="connsiteY3173" fmla="*/ 2194972 h 3611152"/>
              <a:gd name="connsiteX3174" fmla="*/ 2012006 w 9070966"/>
              <a:gd name="connsiteY3174" fmla="*/ 2192229 h 3611152"/>
              <a:gd name="connsiteX3175" fmla="*/ 7930704 w 9070966"/>
              <a:gd name="connsiteY3175" fmla="*/ 2187526 h 3611152"/>
              <a:gd name="connsiteX3176" fmla="*/ 7904741 w 9070966"/>
              <a:gd name="connsiteY3176" fmla="*/ 2219664 h 3611152"/>
              <a:gd name="connsiteX3177" fmla="*/ 7904544 w 9070966"/>
              <a:gd name="connsiteY3177" fmla="*/ 2219967 h 3611152"/>
              <a:gd name="connsiteX3178" fmla="*/ 7930739 w 9070966"/>
              <a:gd name="connsiteY3178" fmla="*/ 2187542 h 3611152"/>
              <a:gd name="connsiteX3179" fmla="*/ 2002040 w 9070966"/>
              <a:gd name="connsiteY3179" fmla="*/ 2181255 h 3611152"/>
              <a:gd name="connsiteX3180" fmla="*/ 1998032 w 9070966"/>
              <a:gd name="connsiteY3180" fmla="*/ 2186399 h 3611152"/>
              <a:gd name="connsiteX3181" fmla="*/ 1996772 w 9070966"/>
              <a:gd name="connsiteY3181" fmla="*/ 2192915 h 3611152"/>
              <a:gd name="connsiteX3182" fmla="*/ 1992191 w 9070966"/>
              <a:gd name="connsiteY3182" fmla="*/ 2196573 h 3611152"/>
              <a:gd name="connsiteX3183" fmla="*/ 1995283 w 9070966"/>
              <a:gd name="connsiteY3183" fmla="*/ 2203546 h 3611152"/>
              <a:gd name="connsiteX3184" fmla="*/ 1992878 w 9070966"/>
              <a:gd name="connsiteY3184" fmla="*/ 2209147 h 3611152"/>
              <a:gd name="connsiteX3185" fmla="*/ 1984927 w 9070966"/>
              <a:gd name="connsiteY3185" fmla="*/ 2216403 h 3611152"/>
              <a:gd name="connsiteX3186" fmla="*/ 1985092 w 9070966"/>
              <a:gd name="connsiteY3186" fmla="*/ 2216462 h 3611152"/>
              <a:gd name="connsiteX3187" fmla="*/ 1993109 w 9070966"/>
              <a:gd name="connsiteY3187" fmla="*/ 2209147 h 3611152"/>
              <a:gd name="connsiteX3188" fmla="*/ 1995629 w 9070966"/>
              <a:gd name="connsiteY3188" fmla="*/ 2203660 h 3611152"/>
              <a:gd name="connsiteX3189" fmla="*/ 1992537 w 9070966"/>
              <a:gd name="connsiteY3189" fmla="*/ 2196572 h 3611152"/>
              <a:gd name="connsiteX3190" fmla="*/ 1997118 w 9070966"/>
              <a:gd name="connsiteY3190" fmla="*/ 2192915 h 3611152"/>
              <a:gd name="connsiteX3191" fmla="*/ 1998378 w 9070966"/>
              <a:gd name="connsiteY3191" fmla="*/ 2186513 h 3611152"/>
              <a:gd name="connsiteX3192" fmla="*/ 2002278 w 9070966"/>
              <a:gd name="connsiteY3192" fmla="*/ 2181396 h 3611152"/>
              <a:gd name="connsiteX3193" fmla="*/ 1536900 w 9070966"/>
              <a:gd name="connsiteY3193" fmla="*/ 2141790 h 3611152"/>
              <a:gd name="connsiteX3194" fmla="*/ 1535118 w 9070966"/>
              <a:gd name="connsiteY3194" fmla="*/ 2142275 h 3611152"/>
              <a:gd name="connsiteX3195" fmla="*/ 1535117 w 9070966"/>
              <a:gd name="connsiteY3195" fmla="*/ 2142276 h 3611152"/>
              <a:gd name="connsiteX3196" fmla="*/ 1504998 w 9070966"/>
              <a:gd name="connsiteY3196" fmla="*/ 2141247 h 3611152"/>
              <a:gd name="connsiteX3197" fmla="*/ 1504996 w 9070966"/>
              <a:gd name="connsiteY3197" fmla="*/ 2141248 h 3611152"/>
              <a:gd name="connsiteX3198" fmla="*/ 1511065 w 9070966"/>
              <a:gd name="connsiteY3198" fmla="*/ 2144676 h 3611152"/>
              <a:gd name="connsiteX3199" fmla="*/ 1517135 w 9070966"/>
              <a:gd name="connsiteY3199" fmla="*/ 2151078 h 3611152"/>
              <a:gd name="connsiteX3200" fmla="*/ 1521258 w 9070966"/>
              <a:gd name="connsiteY3200" fmla="*/ 2158393 h 3611152"/>
              <a:gd name="connsiteX3201" fmla="*/ 1523205 w 9070966"/>
              <a:gd name="connsiteY3201" fmla="*/ 2158965 h 3611152"/>
              <a:gd name="connsiteX3202" fmla="*/ 1521261 w 9070966"/>
              <a:gd name="connsiteY3202" fmla="*/ 2158393 h 3611152"/>
              <a:gd name="connsiteX3203" fmla="*/ 1517138 w 9070966"/>
              <a:gd name="connsiteY3203" fmla="*/ 2151077 h 3611152"/>
              <a:gd name="connsiteX3204" fmla="*/ 1511068 w 9070966"/>
              <a:gd name="connsiteY3204" fmla="*/ 2144676 h 3611152"/>
              <a:gd name="connsiteX3205" fmla="*/ 6580813 w 9070966"/>
              <a:gd name="connsiteY3205" fmla="*/ 2140104 h 3611152"/>
              <a:gd name="connsiteX3206" fmla="*/ 6594671 w 9070966"/>
              <a:gd name="connsiteY3206" fmla="*/ 2141475 h 3611152"/>
              <a:gd name="connsiteX3207" fmla="*/ 6605207 w 9070966"/>
              <a:gd name="connsiteY3207" fmla="*/ 2151878 h 3611152"/>
              <a:gd name="connsiteX3208" fmla="*/ 6604978 w 9070966"/>
              <a:gd name="connsiteY3208" fmla="*/ 2154164 h 3611152"/>
              <a:gd name="connsiteX3209" fmla="*/ 6597191 w 9070966"/>
              <a:gd name="connsiteY3209" fmla="*/ 2159193 h 3611152"/>
              <a:gd name="connsiteX3210" fmla="*/ 6573369 w 9070966"/>
              <a:gd name="connsiteY3210" fmla="*/ 2163880 h 3611152"/>
              <a:gd name="connsiteX3211" fmla="*/ 6571880 w 9070966"/>
              <a:gd name="connsiteY3211" fmla="*/ 2162394 h 3611152"/>
              <a:gd name="connsiteX3212" fmla="*/ 6574858 w 9070966"/>
              <a:gd name="connsiteY3212" fmla="*/ 2155764 h 3611152"/>
              <a:gd name="connsiteX3213" fmla="*/ 6574743 w 9070966"/>
              <a:gd name="connsiteY3213" fmla="*/ 2144562 h 3611152"/>
              <a:gd name="connsiteX3214" fmla="*/ 6609330 w 9070966"/>
              <a:gd name="connsiteY3214" fmla="*/ 2135188 h 3611152"/>
              <a:gd name="connsiteX3215" fmla="*/ 6617118 w 9070966"/>
              <a:gd name="connsiteY3215" fmla="*/ 2140332 h 3611152"/>
              <a:gd name="connsiteX3216" fmla="*/ 6626509 w 9070966"/>
              <a:gd name="connsiteY3216" fmla="*/ 2143647 h 3611152"/>
              <a:gd name="connsiteX3217" fmla="*/ 6630632 w 9070966"/>
              <a:gd name="connsiteY3217" fmla="*/ 2136217 h 3611152"/>
              <a:gd name="connsiteX3218" fmla="*/ 6633610 w 9070966"/>
              <a:gd name="connsiteY3218" fmla="*/ 2136560 h 3611152"/>
              <a:gd name="connsiteX3219" fmla="*/ 6636931 w 9070966"/>
              <a:gd name="connsiteY3219" fmla="*/ 2145476 h 3611152"/>
              <a:gd name="connsiteX3220" fmla="*/ 6636931 w 9070966"/>
              <a:gd name="connsiteY3220" fmla="*/ 2159079 h 3611152"/>
              <a:gd name="connsiteX3221" fmla="*/ 6620439 w 9070966"/>
              <a:gd name="connsiteY3221" fmla="*/ 2161594 h 3611152"/>
              <a:gd name="connsiteX3222" fmla="*/ 6617920 w 9070966"/>
              <a:gd name="connsiteY3222" fmla="*/ 2160565 h 3611152"/>
              <a:gd name="connsiteX3223" fmla="*/ 6604177 w 9070966"/>
              <a:gd name="connsiteY3223" fmla="*/ 2141361 h 3611152"/>
              <a:gd name="connsiteX3224" fmla="*/ 6603833 w 9070966"/>
              <a:gd name="connsiteY3224" fmla="*/ 2137817 h 3611152"/>
              <a:gd name="connsiteX3225" fmla="*/ 6606353 w 9070966"/>
              <a:gd name="connsiteY3225" fmla="*/ 2135417 h 3611152"/>
              <a:gd name="connsiteX3226" fmla="*/ 6547715 w 9070966"/>
              <a:gd name="connsiteY3226" fmla="*/ 2134731 h 3611152"/>
              <a:gd name="connsiteX3227" fmla="*/ 6554014 w 9070966"/>
              <a:gd name="connsiteY3227" fmla="*/ 2136217 h 3611152"/>
              <a:gd name="connsiteX3228" fmla="*/ 6560542 w 9070966"/>
              <a:gd name="connsiteY3228" fmla="*/ 2139989 h 3611152"/>
              <a:gd name="connsiteX3229" fmla="*/ 6562259 w 9070966"/>
              <a:gd name="connsiteY3229" fmla="*/ 2142733 h 3611152"/>
              <a:gd name="connsiteX3230" fmla="*/ 6559969 w 9070966"/>
              <a:gd name="connsiteY3230" fmla="*/ 2160908 h 3611152"/>
              <a:gd name="connsiteX3231" fmla="*/ 6552640 w 9070966"/>
              <a:gd name="connsiteY3231" fmla="*/ 2174168 h 3611152"/>
              <a:gd name="connsiteX3232" fmla="*/ 6541187 w 9070966"/>
              <a:gd name="connsiteY3232" fmla="*/ 2183770 h 3611152"/>
              <a:gd name="connsiteX3233" fmla="*/ 6517022 w 9070966"/>
              <a:gd name="connsiteY3233" fmla="*/ 2190743 h 3611152"/>
              <a:gd name="connsiteX3234" fmla="*/ 6512670 w 9070966"/>
              <a:gd name="connsiteY3234" fmla="*/ 2190286 h 3611152"/>
              <a:gd name="connsiteX3235" fmla="*/ 6533399 w 9070966"/>
              <a:gd name="connsiteY3235" fmla="*/ 2170739 h 3611152"/>
              <a:gd name="connsiteX3236" fmla="*/ 6535918 w 9070966"/>
              <a:gd name="connsiteY3236" fmla="*/ 2165595 h 3611152"/>
              <a:gd name="connsiteX3237" fmla="*/ 6532712 w 9070966"/>
              <a:gd name="connsiteY3237" fmla="*/ 2164223 h 3611152"/>
              <a:gd name="connsiteX3238" fmla="*/ 6490795 w 9070966"/>
              <a:gd name="connsiteY3238" fmla="*/ 2190286 h 3611152"/>
              <a:gd name="connsiteX3239" fmla="*/ 6482205 w 9070966"/>
              <a:gd name="connsiteY3239" fmla="*/ 2189714 h 3611152"/>
              <a:gd name="connsiteX3240" fmla="*/ 6477395 w 9070966"/>
              <a:gd name="connsiteY3240" fmla="*/ 2183656 h 3611152"/>
              <a:gd name="connsiteX3241" fmla="*/ 6477052 w 9070966"/>
              <a:gd name="connsiteY3241" fmla="*/ 2174054 h 3611152"/>
              <a:gd name="connsiteX3242" fmla="*/ 6487359 w 9070966"/>
              <a:gd name="connsiteY3242" fmla="*/ 2162737 h 3611152"/>
              <a:gd name="connsiteX3243" fmla="*/ 6499728 w 9070966"/>
              <a:gd name="connsiteY3243" fmla="*/ 2154850 h 3611152"/>
              <a:gd name="connsiteX3244" fmla="*/ 6530765 w 9070966"/>
              <a:gd name="connsiteY3244" fmla="*/ 2148905 h 3611152"/>
              <a:gd name="connsiteX3245" fmla="*/ 6539583 w 9070966"/>
              <a:gd name="connsiteY3245" fmla="*/ 2138046 h 3611152"/>
              <a:gd name="connsiteX3246" fmla="*/ 4198889 w 9070966"/>
              <a:gd name="connsiteY3246" fmla="*/ 2112212 h 3611152"/>
              <a:gd name="connsiteX3247" fmla="*/ 4201180 w 9070966"/>
              <a:gd name="connsiteY3247" fmla="*/ 2117356 h 3611152"/>
              <a:gd name="connsiteX3248" fmla="*/ 4201180 w 9070966"/>
              <a:gd name="connsiteY3248" fmla="*/ 2124100 h 3611152"/>
              <a:gd name="connsiteX3249" fmla="*/ 4193506 w 9070966"/>
              <a:gd name="connsiteY3249" fmla="*/ 2162280 h 3611152"/>
              <a:gd name="connsiteX3250" fmla="*/ 4191560 w 9070966"/>
              <a:gd name="connsiteY3250" fmla="*/ 2164566 h 3611152"/>
              <a:gd name="connsiteX3251" fmla="*/ 4178962 w 9070966"/>
              <a:gd name="connsiteY3251" fmla="*/ 2144219 h 3611152"/>
              <a:gd name="connsiteX3252" fmla="*/ 4186406 w 9070966"/>
              <a:gd name="connsiteY3252" fmla="*/ 2125358 h 3611152"/>
              <a:gd name="connsiteX3253" fmla="*/ 4196255 w 9070966"/>
              <a:gd name="connsiteY3253" fmla="*/ 2112898 h 3611152"/>
              <a:gd name="connsiteX3254" fmla="*/ 1531107 w 9070966"/>
              <a:gd name="connsiteY3254" fmla="*/ 2109355 h 3611152"/>
              <a:gd name="connsiteX3255" fmla="*/ 1521718 w 9070966"/>
              <a:gd name="connsiteY3255" fmla="*/ 2113011 h 3611152"/>
              <a:gd name="connsiteX3256" fmla="*/ 1521719 w 9070966"/>
              <a:gd name="connsiteY3256" fmla="*/ 2113012 h 3611152"/>
              <a:gd name="connsiteX3257" fmla="*/ 1520341 w 9070966"/>
              <a:gd name="connsiteY3257" fmla="*/ 2103068 h 3611152"/>
              <a:gd name="connsiteX3258" fmla="*/ 1513930 w 9070966"/>
              <a:gd name="connsiteY3258" fmla="*/ 2105925 h 3611152"/>
              <a:gd name="connsiteX3259" fmla="*/ 1513931 w 9070966"/>
              <a:gd name="connsiteY3259" fmla="*/ 2105925 h 3611152"/>
              <a:gd name="connsiteX3260" fmla="*/ 1520340 w 9070966"/>
              <a:gd name="connsiteY3260" fmla="*/ 2103069 h 3611152"/>
              <a:gd name="connsiteX3261" fmla="*/ 1507515 w 9070966"/>
              <a:gd name="connsiteY3261" fmla="*/ 2102953 h 3611152"/>
              <a:gd name="connsiteX3262" fmla="*/ 1504424 w 9070966"/>
              <a:gd name="connsiteY3262" fmla="*/ 2104324 h 3611152"/>
              <a:gd name="connsiteX3263" fmla="*/ 1504425 w 9070966"/>
              <a:gd name="connsiteY3263" fmla="*/ 2104325 h 3611152"/>
              <a:gd name="connsiteX3264" fmla="*/ 1507516 w 9070966"/>
              <a:gd name="connsiteY3264" fmla="*/ 2102953 h 3611152"/>
              <a:gd name="connsiteX3265" fmla="*/ 1497894 w 9070966"/>
              <a:gd name="connsiteY3265" fmla="*/ 2093809 h 3611152"/>
              <a:gd name="connsiteX3266" fmla="*/ 1487587 w 9070966"/>
              <a:gd name="connsiteY3266" fmla="*/ 2100210 h 3611152"/>
              <a:gd name="connsiteX3267" fmla="*/ 1477738 w 9070966"/>
              <a:gd name="connsiteY3267" fmla="*/ 2100553 h 3611152"/>
              <a:gd name="connsiteX3268" fmla="*/ 1468692 w 9070966"/>
              <a:gd name="connsiteY3268" fmla="*/ 2106953 h 3611152"/>
              <a:gd name="connsiteX3269" fmla="*/ 1468693 w 9070966"/>
              <a:gd name="connsiteY3269" fmla="*/ 2106954 h 3611152"/>
              <a:gd name="connsiteX3270" fmla="*/ 1477740 w 9070966"/>
              <a:gd name="connsiteY3270" fmla="*/ 2100553 h 3611152"/>
              <a:gd name="connsiteX3271" fmla="*/ 1487590 w 9070966"/>
              <a:gd name="connsiteY3271" fmla="*/ 2100210 h 3611152"/>
              <a:gd name="connsiteX3272" fmla="*/ 1497895 w 9070966"/>
              <a:gd name="connsiteY3272" fmla="*/ 2093809 h 3611152"/>
              <a:gd name="connsiteX3273" fmla="*/ 6399288 w 9070966"/>
              <a:gd name="connsiteY3273" fmla="*/ 2088665 h 3611152"/>
              <a:gd name="connsiteX3274" fmla="*/ 6408222 w 9070966"/>
              <a:gd name="connsiteY3274" fmla="*/ 2089807 h 3611152"/>
              <a:gd name="connsiteX3275" fmla="*/ 6418987 w 9070966"/>
              <a:gd name="connsiteY3275" fmla="*/ 2099867 h 3611152"/>
              <a:gd name="connsiteX3276" fmla="*/ 6424255 w 9070966"/>
              <a:gd name="connsiteY3276" fmla="*/ 2107411 h 3611152"/>
              <a:gd name="connsiteX3277" fmla="*/ 6420819 w 9070966"/>
              <a:gd name="connsiteY3277" fmla="*/ 2109697 h 3611152"/>
              <a:gd name="connsiteX3278" fmla="*/ 6398601 w 9070966"/>
              <a:gd name="connsiteY3278" fmla="*/ 2103296 h 3611152"/>
              <a:gd name="connsiteX3279" fmla="*/ 6390699 w 9070966"/>
              <a:gd name="connsiteY3279" fmla="*/ 2095523 h 3611152"/>
              <a:gd name="connsiteX3280" fmla="*/ 4167624 w 9070966"/>
              <a:gd name="connsiteY3280" fmla="*/ 2082035 h 3611152"/>
              <a:gd name="connsiteX3281" fmla="*/ 4170258 w 9070966"/>
              <a:gd name="connsiteY3281" fmla="*/ 2082720 h 3611152"/>
              <a:gd name="connsiteX3282" fmla="*/ 4170945 w 9070966"/>
              <a:gd name="connsiteY3282" fmla="*/ 2086721 h 3611152"/>
              <a:gd name="connsiteX3283" fmla="*/ 4166822 w 9070966"/>
              <a:gd name="connsiteY3283" fmla="*/ 2112898 h 3611152"/>
              <a:gd name="connsiteX3284" fmla="*/ 4169914 w 9070966"/>
              <a:gd name="connsiteY3284" fmla="*/ 2143190 h 3611152"/>
              <a:gd name="connsiteX3285" fmla="*/ 4179305 w 9070966"/>
              <a:gd name="connsiteY3285" fmla="*/ 2188685 h 3611152"/>
              <a:gd name="connsiteX3286" fmla="*/ 4176557 w 9070966"/>
              <a:gd name="connsiteY3286" fmla="*/ 2216463 h 3611152"/>
              <a:gd name="connsiteX3287" fmla="*/ 4147812 w 9070966"/>
              <a:gd name="connsiteY3287" fmla="*/ 2237953 h 3611152"/>
              <a:gd name="connsiteX3288" fmla="*/ 4139566 w 9070966"/>
              <a:gd name="connsiteY3288" fmla="*/ 2241725 h 3611152"/>
              <a:gd name="connsiteX3289" fmla="*/ 4133154 w 9070966"/>
              <a:gd name="connsiteY3289" fmla="*/ 2243554 h 3611152"/>
              <a:gd name="connsiteX3290" fmla="*/ 4127084 w 9070966"/>
              <a:gd name="connsiteY3290" fmla="*/ 2242982 h 3611152"/>
              <a:gd name="connsiteX3291" fmla="*/ 4126281 w 9070966"/>
              <a:gd name="connsiteY3291" fmla="*/ 2240582 h 3611152"/>
              <a:gd name="connsiteX3292" fmla="*/ 4126969 w 9070966"/>
              <a:gd name="connsiteY3292" fmla="*/ 2231780 h 3611152"/>
              <a:gd name="connsiteX3293" fmla="*/ 4131436 w 9070966"/>
              <a:gd name="connsiteY3293" fmla="*/ 2217148 h 3611152"/>
              <a:gd name="connsiteX3294" fmla="*/ 4130748 w 9070966"/>
              <a:gd name="connsiteY3294" fmla="*/ 2196687 h 3611152"/>
              <a:gd name="connsiteX3295" fmla="*/ 4120442 w 9070966"/>
              <a:gd name="connsiteY3295" fmla="*/ 2182398 h 3611152"/>
              <a:gd name="connsiteX3296" fmla="*/ 4117579 w 9070966"/>
              <a:gd name="connsiteY3296" fmla="*/ 2173139 h 3611152"/>
              <a:gd name="connsiteX3297" fmla="*/ 4117806 w 9070966"/>
              <a:gd name="connsiteY3297" fmla="*/ 2165595 h 3611152"/>
              <a:gd name="connsiteX3298" fmla="*/ 4139566 w 9070966"/>
              <a:gd name="connsiteY3298" fmla="*/ 2102039 h 3611152"/>
              <a:gd name="connsiteX3299" fmla="*/ 5371017 w 9070966"/>
              <a:gd name="connsiteY3299" fmla="*/ 2078331 h 3611152"/>
              <a:gd name="connsiteX3300" fmla="*/ 5370153 w 9070966"/>
              <a:gd name="connsiteY3300" fmla="*/ 2079977 h 3611152"/>
              <a:gd name="connsiteX3301" fmla="*/ 5370165 w 9070966"/>
              <a:gd name="connsiteY3301" fmla="*/ 2080017 h 3611152"/>
              <a:gd name="connsiteX3302" fmla="*/ 5371069 w 9070966"/>
              <a:gd name="connsiteY3302" fmla="*/ 2078377 h 3611152"/>
              <a:gd name="connsiteX3303" fmla="*/ 4797290 w 9070966"/>
              <a:gd name="connsiteY3303" fmla="*/ 2072547 h 3611152"/>
              <a:gd name="connsiteX3304" fmla="*/ 4792938 w 9070966"/>
              <a:gd name="connsiteY3304" fmla="*/ 2073004 h 3611152"/>
              <a:gd name="connsiteX3305" fmla="*/ 4788701 w 9070966"/>
              <a:gd name="connsiteY3305" fmla="*/ 2076319 h 3611152"/>
              <a:gd name="connsiteX3306" fmla="*/ 4788701 w 9070966"/>
              <a:gd name="connsiteY3306" fmla="*/ 2081120 h 3611152"/>
              <a:gd name="connsiteX3307" fmla="*/ 4789044 w 9070966"/>
              <a:gd name="connsiteY3307" fmla="*/ 2081443 h 3611152"/>
              <a:gd name="connsiteX3308" fmla="*/ 4789044 w 9070966"/>
              <a:gd name="connsiteY3308" fmla="*/ 2076777 h 3611152"/>
              <a:gd name="connsiteX3309" fmla="*/ 4793397 w 9070966"/>
              <a:gd name="connsiteY3309" fmla="*/ 2073462 h 3611152"/>
              <a:gd name="connsiteX3310" fmla="*/ 4797631 w 9070966"/>
              <a:gd name="connsiteY3310" fmla="*/ 2073017 h 3611152"/>
              <a:gd name="connsiteX3311" fmla="*/ 6445214 w 9070966"/>
              <a:gd name="connsiteY3311" fmla="*/ 2067974 h 3611152"/>
              <a:gd name="connsiteX3312" fmla="*/ 6451856 w 9070966"/>
              <a:gd name="connsiteY3312" fmla="*/ 2073233 h 3611152"/>
              <a:gd name="connsiteX3313" fmla="*/ 6451398 w 9070966"/>
              <a:gd name="connsiteY3313" fmla="*/ 2086150 h 3611152"/>
              <a:gd name="connsiteX3314" fmla="*/ 6448649 w 9070966"/>
              <a:gd name="connsiteY3314" fmla="*/ 2087864 h 3611152"/>
              <a:gd name="connsiteX3315" fmla="*/ 6428722 w 9070966"/>
              <a:gd name="connsiteY3315" fmla="*/ 2087750 h 3611152"/>
              <a:gd name="connsiteX3316" fmla="*/ 6421850 w 9070966"/>
              <a:gd name="connsiteY3316" fmla="*/ 2082035 h 3611152"/>
              <a:gd name="connsiteX3317" fmla="*/ 6435708 w 9070966"/>
              <a:gd name="connsiteY3317" fmla="*/ 2069460 h 3611152"/>
              <a:gd name="connsiteX3318" fmla="*/ 7764290 w 9070966"/>
              <a:gd name="connsiteY3318" fmla="*/ 2060981 h 3611152"/>
              <a:gd name="connsiteX3319" fmla="*/ 7745778 w 9070966"/>
              <a:gd name="connsiteY3319" fmla="*/ 2071976 h 3611152"/>
              <a:gd name="connsiteX3320" fmla="*/ 7734555 w 9070966"/>
              <a:gd name="connsiteY3320" fmla="*/ 2085922 h 3611152"/>
              <a:gd name="connsiteX3321" fmla="*/ 7734497 w 9070966"/>
              <a:gd name="connsiteY3321" fmla="*/ 2086051 h 3611152"/>
              <a:gd name="connsiteX3322" fmla="*/ 7745549 w 9070966"/>
              <a:gd name="connsiteY3322" fmla="*/ 2072318 h 3611152"/>
              <a:gd name="connsiteX3323" fmla="*/ 7764216 w 9070966"/>
              <a:gd name="connsiteY3323" fmla="*/ 2061230 h 3611152"/>
              <a:gd name="connsiteX3324" fmla="*/ 4835305 w 9070966"/>
              <a:gd name="connsiteY3324" fmla="*/ 2057288 h 3611152"/>
              <a:gd name="connsiteX3325" fmla="*/ 4834741 w 9070966"/>
              <a:gd name="connsiteY3325" fmla="*/ 2061573 h 3611152"/>
              <a:gd name="connsiteX3326" fmla="*/ 4822715 w 9070966"/>
              <a:gd name="connsiteY3326" fmla="*/ 2061116 h 3611152"/>
              <a:gd name="connsiteX3327" fmla="*/ 4815042 w 9070966"/>
              <a:gd name="connsiteY3327" fmla="*/ 2063974 h 3611152"/>
              <a:gd name="connsiteX3328" fmla="*/ 4812637 w 9070966"/>
              <a:gd name="connsiteY3328" fmla="*/ 2070603 h 3611152"/>
              <a:gd name="connsiteX3329" fmla="*/ 4809774 w 9070966"/>
              <a:gd name="connsiteY3329" fmla="*/ 2073004 h 3611152"/>
              <a:gd name="connsiteX3330" fmla="*/ 4799801 w 9070966"/>
              <a:gd name="connsiteY3330" fmla="*/ 2075832 h 3611152"/>
              <a:gd name="connsiteX3331" fmla="*/ 4800154 w 9070966"/>
              <a:gd name="connsiteY3331" fmla="*/ 2076319 h 3611152"/>
              <a:gd name="connsiteX3332" fmla="*/ 4810232 w 9070966"/>
              <a:gd name="connsiteY3332" fmla="*/ 2073462 h 3611152"/>
              <a:gd name="connsiteX3333" fmla="*/ 4813095 w 9070966"/>
              <a:gd name="connsiteY3333" fmla="*/ 2071061 h 3611152"/>
              <a:gd name="connsiteX3334" fmla="*/ 4815500 w 9070966"/>
              <a:gd name="connsiteY3334" fmla="*/ 2064431 h 3611152"/>
              <a:gd name="connsiteX3335" fmla="*/ 4823174 w 9070966"/>
              <a:gd name="connsiteY3335" fmla="*/ 2061573 h 3611152"/>
              <a:gd name="connsiteX3336" fmla="*/ 4835199 w 9070966"/>
              <a:gd name="connsiteY3336" fmla="*/ 2062031 h 3611152"/>
              <a:gd name="connsiteX3337" fmla="*/ 4835657 w 9070966"/>
              <a:gd name="connsiteY3337" fmla="*/ 2057687 h 3611152"/>
              <a:gd name="connsiteX3338" fmla="*/ 6243532 w 9070966"/>
              <a:gd name="connsiteY3338" fmla="*/ 2049456 h 3611152"/>
              <a:gd name="connsiteX3339" fmla="*/ 6261284 w 9070966"/>
              <a:gd name="connsiteY3339" fmla="*/ 2052428 h 3611152"/>
              <a:gd name="connsiteX3340" fmla="*/ 6294268 w 9070966"/>
              <a:gd name="connsiteY3340" fmla="*/ 2066374 h 3611152"/>
              <a:gd name="connsiteX3341" fmla="*/ 6315684 w 9070966"/>
              <a:gd name="connsiteY3341" fmla="*/ 2079863 h 3611152"/>
              <a:gd name="connsiteX3342" fmla="*/ 6318089 w 9070966"/>
              <a:gd name="connsiteY3342" fmla="*/ 2090951 h 3611152"/>
              <a:gd name="connsiteX3343" fmla="*/ 6306293 w 9070966"/>
              <a:gd name="connsiteY3343" fmla="*/ 2090379 h 3611152"/>
              <a:gd name="connsiteX3344" fmla="*/ 6303773 w 9070966"/>
              <a:gd name="connsiteY3344" fmla="*/ 2094494 h 3611152"/>
              <a:gd name="connsiteX3345" fmla="*/ 6306063 w 9070966"/>
              <a:gd name="connsiteY3345" fmla="*/ 2102953 h 3611152"/>
              <a:gd name="connsiteX3346" fmla="*/ 6314653 w 9070966"/>
              <a:gd name="connsiteY3346" fmla="*/ 2110726 h 3611152"/>
              <a:gd name="connsiteX3347" fmla="*/ 6320723 w 9070966"/>
              <a:gd name="connsiteY3347" fmla="*/ 2108440 h 3611152"/>
              <a:gd name="connsiteX3348" fmla="*/ 6324273 w 9070966"/>
              <a:gd name="connsiteY3348" fmla="*/ 2104668 h 3611152"/>
              <a:gd name="connsiteX3349" fmla="*/ 6347179 w 9070966"/>
              <a:gd name="connsiteY3349" fmla="*/ 2112212 h 3611152"/>
              <a:gd name="connsiteX3350" fmla="*/ 6342484 w 9070966"/>
              <a:gd name="connsiteY3350" fmla="*/ 2159422 h 3611152"/>
              <a:gd name="connsiteX3351" fmla="*/ 6338589 w 9070966"/>
              <a:gd name="connsiteY3351" fmla="*/ 2166623 h 3611152"/>
              <a:gd name="connsiteX3352" fmla="*/ 6332405 w 9070966"/>
              <a:gd name="connsiteY3352" fmla="*/ 2168452 h 3611152"/>
              <a:gd name="connsiteX3353" fmla="*/ 6324846 w 9070966"/>
              <a:gd name="connsiteY3353" fmla="*/ 2166395 h 3611152"/>
              <a:gd name="connsiteX3354" fmla="*/ 6316600 w 9070966"/>
              <a:gd name="connsiteY3354" fmla="*/ 2168452 h 3611152"/>
              <a:gd name="connsiteX3355" fmla="*/ 6298848 w 9070966"/>
              <a:gd name="connsiteY3355" fmla="*/ 2175768 h 3611152"/>
              <a:gd name="connsiteX3356" fmla="*/ 6269301 w 9070966"/>
              <a:gd name="connsiteY3356" fmla="*/ 2191543 h 3611152"/>
              <a:gd name="connsiteX3357" fmla="*/ 6234943 w 9070966"/>
              <a:gd name="connsiteY3357" fmla="*/ 2202174 h 3611152"/>
              <a:gd name="connsiteX3358" fmla="*/ 6198294 w 9070966"/>
              <a:gd name="connsiteY3358" fmla="*/ 2189142 h 3611152"/>
              <a:gd name="connsiteX3359" fmla="*/ 6173327 w 9070966"/>
              <a:gd name="connsiteY3359" fmla="*/ 2177597 h 3611152"/>
              <a:gd name="connsiteX3360" fmla="*/ 6145612 w 9070966"/>
              <a:gd name="connsiteY3360" fmla="*/ 2158965 h 3611152"/>
              <a:gd name="connsiteX3361" fmla="*/ 6106329 w 9070966"/>
              <a:gd name="connsiteY3361" fmla="*/ 2121814 h 3611152"/>
              <a:gd name="connsiteX3362" fmla="*/ 6100947 w 9070966"/>
              <a:gd name="connsiteY3362" fmla="*/ 2106954 h 3611152"/>
              <a:gd name="connsiteX3363" fmla="*/ 6099343 w 9070966"/>
              <a:gd name="connsiteY3363" fmla="*/ 2074147 h 3611152"/>
              <a:gd name="connsiteX3364" fmla="*/ 6102435 w 9070966"/>
              <a:gd name="connsiteY3364" fmla="*/ 2067746 h 3611152"/>
              <a:gd name="connsiteX3365" fmla="*/ 6116522 w 9070966"/>
              <a:gd name="connsiteY3365" fmla="*/ 2058144 h 3611152"/>
              <a:gd name="connsiteX3366" fmla="*/ 6121218 w 9070966"/>
              <a:gd name="connsiteY3366" fmla="*/ 2059173 h 3611152"/>
              <a:gd name="connsiteX3367" fmla="*/ 6126143 w 9070966"/>
              <a:gd name="connsiteY3367" fmla="*/ 2066031 h 3611152"/>
              <a:gd name="connsiteX3368" fmla="*/ 6132671 w 9070966"/>
              <a:gd name="connsiteY3368" fmla="*/ 2071404 h 3611152"/>
              <a:gd name="connsiteX3369" fmla="*/ 6139657 w 9070966"/>
              <a:gd name="connsiteY3369" fmla="*/ 2071747 h 3611152"/>
              <a:gd name="connsiteX3370" fmla="*/ 6145955 w 9070966"/>
              <a:gd name="connsiteY3370" fmla="*/ 2063173 h 3611152"/>
              <a:gd name="connsiteX3371" fmla="*/ 6153743 w 9070966"/>
              <a:gd name="connsiteY3371" fmla="*/ 2058830 h 3611152"/>
              <a:gd name="connsiteX3372" fmla="*/ 6179970 w 9070966"/>
              <a:gd name="connsiteY3372" fmla="*/ 2051971 h 3611152"/>
              <a:gd name="connsiteX3373" fmla="*/ 1418756 w 9070966"/>
              <a:gd name="connsiteY3373" fmla="*/ 2046599 h 3611152"/>
              <a:gd name="connsiteX3374" fmla="*/ 1405588 w 9070966"/>
              <a:gd name="connsiteY3374" fmla="*/ 2051170 h 3611152"/>
              <a:gd name="connsiteX3375" fmla="*/ 1405589 w 9070966"/>
              <a:gd name="connsiteY3375" fmla="*/ 2051171 h 3611152"/>
              <a:gd name="connsiteX3376" fmla="*/ 4825131 w 9070966"/>
              <a:gd name="connsiteY3376" fmla="*/ 2021287 h 3611152"/>
              <a:gd name="connsiteX3377" fmla="*/ 4826265 w 9070966"/>
              <a:gd name="connsiteY3377" fmla="*/ 2028309 h 3611152"/>
              <a:gd name="connsiteX3378" fmla="*/ 4822830 w 9070966"/>
              <a:gd name="connsiteY3378" fmla="*/ 2036311 h 3611152"/>
              <a:gd name="connsiteX3379" fmla="*/ 4828556 w 9070966"/>
              <a:gd name="connsiteY3379" fmla="*/ 2049685 h 3611152"/>
              <a:gd name="connsiteX3380" fmla="*/ 4831312 w 9070966"/>
              <a:gd name="connsiteY3380" fmla="*/ 2052762 h 3611152"/>
              <a:gd name="connsiteX3381" fmla="*/ 4828900 w 9070966"/>
              <a:gd name="connsiteY3381" fmla="*/ 2050028 h 3611152"/>
              <a:gd name="connsiteX3382" fmla="*/ 4823174 w 9070966"/>
              <a:gd name="connsiteY3382" fmla="*/ 2036654 h 3611152"/>
              <a:gd name="connsiteX3383" fmla="*/ 4826495 w 9070966"/>
              <a:gd name="connsiteY3383" fmla="*/ 2028652 h 3611152"/>
              <a:gd name="connsiteX3384" fmla="*/ 4825350 w 9070966"/>
              <a:gd name="connsiteY3384" fmla="*/ 2021565 h 3611152"/>
              <a:gd name="connsiteX3385" fmla="*/ 2295231 w 9070966"/>
              <a:gd name="connsiteY3385" fmla="*/ 2016878 h 3611152"/>
              <a:gd name="connsiteX3386" fmla="*/ 2314700 w 9070966"/>
              <a:gd name="connsiteY3386" fmla="*/ 2025223 h 3611152"/>
              <a:gd name="connsiteX3387" fmla="*/ 2316189 w 9070966"/>
              <a:gd name="connsiteY3387" fmla="*/ 2028538 h 3611152"/>
              <a:gd name="connsiteX3388" fmla="*/ 2311608 w 9070966"/>
              <a:gd name="connsiteY3388" fmla="*/ 2042484 h 3611152"/>
              <a:gd name="connsiteX3389" fmla="*/ 2304278 w 9070966"/>
              <a:gd name="connsiteY3389" fmla="*/ 2044542 h 3611152"/>
              <a:gd name="connsiteX3390" fmla="*/ 2297750 w 9070966"/>
              <a:gd name="connsiteY3390" fmla="*/ 2042598 h 3611152"/>
              <a:gd name="connsiteX3391" fmla="*/ 2278395 w 9070966"/>
              <a:gd name="connsiteY3391" fmla="*/ 2031510 h 3611152"/>
              <a:gd name="connsiteX3392" fmla="*/ 2282060 w 9070966"/>
              <a:gd name="connsiteY3392" fmla="*/ 2022708 h 3611152"/>
              <a:gd name="connsiteX3393" fmla="*/ 5237895 w 9070966"/>
              <a:gd name="connsiteY3393" fmla="*/ 2013257 h 3611152"/>
              <a:gd name="connsiteX3394" fmla="*/ 5220581 w 9070966"/>
              <a:gd name="connsiteY3394" fmla="*/ 2019851 h 3611152"/>
              <a:gd name="connsiteX3395" fmla="*/ 5207983 w 9070966"/>
              <a:gd name="connsiteY3395" fmla="*/ 2032882 h 3611152"/>
              <a:gd name="connsiteX3396" fmla="*/ 5202944 w 9070966"/>
              <a:gd name="connsiteY3396" fmla="*/ 2035625 h 3611152"/>
              <a:gd name="connsiteX3397" fmla="*/ 5189201 w 9070966"/>
              <a:gd name="connsiteY3397" fmla="*/ 2033911 h 3611152"/>
              <a:gd name="connsiteX3398" fmla="*/ 5176717 w 9070966"/>
              <a:gd name="connsiteY3398" fmla="*/ 2027623 h 3611152"/>
              <a:gd name="connsiteX3399" fmla="*/ 5174770 w 9070966"/>
              <a:gd name="connsiteY3399" fmla="*/ 2024080 h 3611152"/>
              <a:gd name="connsiteX3400" fmla="*/ 5174770 w 9070966"/>
              <a:gd name="connsiteY3400" fmla="*/ 2020452 h 3611152"/>
              <a:gd name="connsiteX3401" fmla="*/ 5174541 w 9070966"/>
              <a:gd name="connsiteY3401" fmla="*/ 2020879 h 3611152"/>
              <a:gd name="connsiteX3402" fmla="*/ 5174541 w 9070966"/>
              <a:gd name="connsiteY3402" fmla="*/ 2024651 h 3611152"/>
              <a:gd name="connsiteX3403" fmla="*/ 5176488 w 9070966"/>
              <a:gd name="connsiteY3403" fmla="*/ 2028081 h 3611152"/>
              <a:gd name="connsiteX3404" fmla="*/ 5188971 w 9070966"/>
              <a:gd name="connsiteY3404" fmla="*/ 2034368 h 3611152"/>
              <a:gd name="connsiteX3405" fmla="*/ 5202715 w 9070966"/>
              <a:gd name="connsiteY3405" fmla="*/ 2036197 h 3611152"/>
              <a:gd name="connsiteX3406" fmla="*/ 5207754 w 9070966"/>
              <a:gd name="connsiteY3406" fmla="*/ 2033453 h 3611152"/>
              <a:gd name="connsiteX3407" fmla="*/ 5220466 w 9070966"/>
              <a:gd name="connsiteY3407" fmla="*/ 2020422 h 3611152"/>
              <a:gd name="connsiteX3408" fmla="*/ 5237713 w 9070966"/>
              <a:gd name="connsiteY3408" fmla="*/ 2013810 h 3611152"/>
              <a:gd name="connsiteX3409" fmla="*/ 6795779 w 9070966"/>
              <a:gd name="connsiteY3409" fmla="*/ 1995045 h 3611152"/>
              <a:gd name="connsiteX3410" fmla="*/ 6816165 w 9070966"/>
              <a:gd name="connsiteY3410" fmla="*/ 2001218 h 3611152"/>
              <a:gd name="connsiteX3411" fmla="*/ 6844225 w 9070966"/>
              <a:gd name="connsiteY3411" fmla="*/ 2012877 h 3611152"/>
              <a:gd name="connsiteX3412" fmla="*/ 6849378 w 9070966"/>
              <a:gd name="connsiteY3412" fmla="*/ 2019736 h 3611152"/>
              <a:gd name="connsiteX3413" fmla="*/ 6893699 w 9070966"/>
              <a:gd name="connsiteY3413" fmla="*/ 2037339 h 3611152"/>
              <a:gd name="connsiteX3414" fmla="*/ 6907672 w 9070966"/>
              <a:gd name="connsiteY3414" fmla="*/ 2038025 h 3611152"/>
              <a:gd name="connsiteX3415" fmla="*/ 6956689 w 9070966"/>
              <a:gd name="connsiteY3415" fmla="*/ 2033681 h 3611152"/>
              <a:gd name="connsiteX3416" fmla="*/ 6964248 w 9070966"/>
              <a:gd name="connsiteY3416" fmla="*/ 2035625 h 3611152"/>
              <a:gd name="connsiteX3417" fmla="*/ 7006394 w 9070966"/>
              <a:gd name="connsiteY3417" fmla="*/ 2065460 h 3611152"/>
              <a:gd name="connsiteX3418" fmla="*/ 7014526 w 9070966"/>
              <a:gd name="connsiteY3418" fmla="*/ 2086150 h 3611152"/>
              <a:gd name="connsiteX3419" fmla="*/ 7014526 w 9070966"/>
              <a:gd name="connsiteY3419" fmla="*/ 2101810 h 3611152"/>
              <a:gd name="connsiteX3420" fmla="*/ 7017617 w 9070966"/>
              <a:gd name="connsiteY3420" fmla="*/ 2112212 h 3611152"/>
              <a:gd name="connsiteX3421" fmla="*/ 7022771 w 9070966"/>
              <a:gd name="connsiteY3421" fmla="*/ 2118156 h 3611152"/>
              <a:gd name="connsiteX3422" fmla="*/ 7036629 w 9070966"/>
              <a:gd name="connsiteY3422" fmla="*/ 2117699 h 3611152"/>
              <a:gd name="connsiteX3423" fmla="*/ 7046134 w 9070966"/>
              <a:gd name="connsiteY3423" fmla="*/ 2119985 h 3611152"/>
              <a:gd name="connsiteX3424" fmla="*/ 7053464 w 9070966"/>
              <a:gd name="connsiteY3424" fmla="*/ 2127301 h 3611152"/>
              <a:gd name="connsiteX3425" fmla="*/ 7062856 w 9070966"/>
              <a:gd name="connsiteY3425" fmla="*/ 2154621 h 3611152"/>
              <a:gd name="connsiteX3426" fmla="*/ 7062054 w 9070966"/>
              <a:gd name="connsiteY3426" fmla="*/ 2161708 h 3611152"/>
              <a:gd name="connsiteX3427" fmla="*/ 7055182 w 9070966"/>
              <a:gd name="connsiteY3427" fmla="*/ 2171424 h 3611152"/>
              <a:gd name="connsiteX3428" fmla="*/ 7052319 w 9070966"/>
              <a:gd name="connsiteY3428" fmla="*/ 2200459 h 3611152"/>
              <a:gd name="connsiteX3429" fmla="*/ 7054037 w 9070966"/>
              <a:gd name="connsiteY3429" fmla="*/ 2209718 h 3611152"/>
              <a:gd name="connsiteX3430" fmla="*/ 7011662 w 9070966"/>
              <a:gd name="connsiteY3430" fmla="*/ 2193143 h 3611152"/>
              <a:gd name="connsiteX3431" fmla="*/ 7000095 w 9070966"/>
              <a:gd name="connsiteY3431" fmla="*/ 2181026 h 3611152"/>
              <a:gd name="connsiteX3432" fmla="*/ 6968486 w 9070966"/>
              <a:gd name="connsiteY3432" fmla="*/ 2162623 h 3611152"/>
              <a:gd name="connsiteX3433" fmla="*/ 6916147 w 9070966"/>
              <a:gd name="connsiteY3433" fmla="*/ 2145019 h 3611152"/>
              <a:gd name="connsiteX3434" fmla="*/ 6887859 w 9070966"/>
              <a:gd name="connsiteY3434" fmla="*/ 2130616 h 3611152"/>
              <a:gd name="connsiteX3435" fmla="*/ 6881446 w 9070966"/>
              <a:gd name="connsiteY3435" fmla="*/ 2122157 h 3611152"/>
              <a:gd name="connsiteX3436" fmla="*/ 6881102 w 9070966"/>
              <a:gd name="connsiteY3436" fmla="*/ 2112441 h 3611152"/>
              <a:gd name="connsiteX3437" fmla="*/ 6872054 w 9070966"/>
              <a:gd name="connsiteY3437" fmla="*/ 2105239 h 3611152"/>
              <a:gd name="connsiteX3438" fmla="*/ 6867473 w 9070966"/>
              <a:gd name="connsiteY3438" fmla="*/ 2103753 h 3611152"/>
              <a:gd name="connsiteX3439" fmla="*/ 6820632 w 9070966"/>
              <a:gd name="connsiteY3439" fmla="*/ 2100210 h 3611152"/>
              <a:gd name="connsiteX3440" fmla="*/ 6793718 w 9070966"/>
              <a:gd name="connsiteY3440" fmla="*/ 2096437 h 3611152"/>
              <a:gd name="connsiteX3441" fmla="*/ 6790397 w 9070966"/>
              <a:gd name="connsiteY3441" fmla="*/ 2100095 h 3611152"/>
              <a:gd name="connsiteX3442" fmla="*/ 6791771 w 9070966"/>
              <a:gd name="connsiteY3442" fmla="*/ 2106268 h 3611152"/>
              <a:gd name="connsiteX3443" fmla="*/ 6800131 w 9070966"/>
              <a:gd name="connsiteY3443" fmla="*/ 2116099 h 3611152"/>
              <a:gd name="connsiteX3444" fmla="*/ 6802307 w 9070966"/>
              <a:gd name="connsiteY3444" fmla="*/ 2122500 h 3611152"/>
              <a:gd name="connsiteX3445" fmla="*/ 6799444 w 9070966"/>
              <a:gd name="connsiteY3445" fmla="*/ 2129016 h 3611152"/>
              <a:gd name="connsiteX3446" fmla="*/ 6794062 w 9070966"/>
              <a:gd name="connsiteY3446" fmla="*/ 2130387 h 3611152"/>
              <a:gd name="connsiteX3447" fmla="*/ 6752145 w 9070966"/>
              <a:gd name="connsiteY3447" fmla="*/ 2119985 h 3611152"/>
              <a:gd name="connsiteX3448" fmla="*/ 6740120 w 9070966"/>
              <a:gd name="connsiteY3448" fmla="*/ 2119071 h 3611152"/>
              <a:gd name="connsiteX3449" fmla="*/ 6721452 w 9070966"/>
              <a:gd name="connsiteY3449" fmla="*/ 2111984 h 3611152"/>
              <a:gd name="connsiteX3450" fmla="*/ 6712862 w 9070966"/>
              <a:gd name="connsiteY3450" fmla="*/ 2106725 h 3611152"/>
              <a:gd name="connsiteX3451" fmla="*/ 6679878 w 9070966"/>
              <a:gd name="connsiteY3451" fmla="*/ 2108097 h 3611152"/>
              <a:gd name="connsiteX3452" fmla="*/ 6676214 w 9070966"/>
              <a:gd name="connsiteY3452" fmla="*/ 2105125 h 3611152"/>
              <a:gd name="connsiteX3453" fmla="*/ 6678046 w 9070966"/>
              <a:gd name="connsiteY3453" fmla="*/ 2100667 h 3611152"/>
              <a:gd name="connsiteX3454" fmla="*/ 6685949 w 9070966"/>
              <a:gd name="connsiteY3454" fmla="*/ 2093580 h 3611152"/>
              <a:gd name="connsiteX3455" fmla="*/ 6686407 w 9070966"/>
              <a:gd name="connsiteY3455" fmla="*/ 2085921 h 3611152"/>
              <a:gd name="connsiteX3456" fmla="*/ 6678504 w 9070966"/>
              <a:gd name="connsiteY3456" fmla="*/ 2080320 h 3611152"/>
              <a:gd name="connsiteX3457" fmla="*/ 6668426 w 9070966"/>
              <a:gd name="connsiteY3457" fmla="*/ 2078834 h 3611152"/>
              <a:gd name="connsiteX3458" fmla="*/ 6646437 w 9070966"/>
              <a:gd name="connsiteY3458" fmla="*/ 2092665 h 3611152"/>
              <a:gd name="connsiteX3459" fmla="*/ 6629601 w 9070966"/>
              <a:gd name="connsiteY3459" fmla="*/ 2108326 h 3611152"/>
              <a:gd name="connsiteX3460" fmla="*/ 6626738 w 9070966"/>
              <a:gd name="connsiteY3460" fmla="*/ 2113698 h 3611152"/>
              <a:gd name="connsiteX3461" fmla="*/ 6615057 w 9070966"/>
              <a:gd name="connsiteY3461" fmla="*/ 2123529 h 3611152"/>
              <a:gd name="connsiteX3462" fmla="*/ 6592151 w 9070966"/>
              <a:gd name="connsiteY3462" fmla="*/ 2128558 h 3611152"/>
              <a:gd name="connsiteX3463" fmla="*/ 6586768 w 9070966"/>
              <a:gd name="connsiteY3463" fmla="*/ 2128330 h 3611152"/>
              <a:gd name="connsiteX3464" fmla="*/ 6579324 w 9070966"/>
              <a:gd name="connsiteY3464" fmla="*/ 2125244 h 3611152"/>
              <a:gd name="connsiteX3465" fmla="*/ 6573712 w 9070966"/>
              <a:gd name="connsiteY3465" fmla="*/ 2120443 h 3611152"/>
              <a:gd name="connsiteX3466" fmla="*/ 6553556 w 9070966"/>
              <a:gd name="connsiteY3466" fmla="*/ 2090608 h 3611152"/>
              <a:gd name="connsiteX3467" fmla="*/ 6536720 w 9070966"/>
              <a:gd name="connsiteY3467" fmla="*/ 2079291 h 3611152"/>
              <a:gd name="connsiteX3468" fmla="*/ 6529620 w 9070966"/>
              <a:gd name="connsiteY3468" fmla="*/ 2052314 h 3611152"/>
              <a:gd name="connsiteX3469" fmla="*/ 6521717 w 9070966"/>
              <a:gd name="connsiteY3469" fmla="*/ 2052543 h 3611152"/>
              <a:gd name="connsiteX3470" fmla="*/ 6512785 w 9070966"/>
              <a:gd name="connsiteY3470" fmla="*/ 2061573 h 3611152"/>
              <a:gd name="connsiteX3471" fmla="*/ 6505684 w 9070966"/>
              <a:gd name="connsiteY3471" fmla="*/ 2078834 h 3611152"/>
              <a:gd name="connsiteX3472" fmla="*/ 6501904 w 9070966"/>
              <a:gd name="connsiteY3472" fmla="*/ 2104325 h 3611152"/>
              <a:gd name="connsiteX3473" fmla="*/ 6496636 w 9070966"/>
              <a:gd name="connsiteY3473" fmla="*/ 2111641 h 3611152"/>
              <a:gd name="connsiteX3474" fmla="*/ 6491711 w 9070966"/>
              <a:gd name="connsiteY3474" fmla="*/ 2112898 h 3611152"/>
              <a:gd name="connsiteX3475" fmla="*/ 6481060 w 9070966"/>
              <a:gd name="connsiteY3475" fmla="*/ 2131988 h 3611152"/>
              <a:gd name="connsiteX3476" fmla="*/ 6477281 w 9070966"/>
              <a:gd name="connsiteY3476" fmla="*/ 2147877 h 3611152"/>
              <a:gd name="connsiteX3477" fmla="*/ 6475449 w 9070966"/>
              <a:gd name="connsiteY3477" fmla="*/ 2145019 h 3611152"/>
              <a:gd name="connsiteX3478" fmla="*/ 6472586 w 9070966"/>
              <a:gd name="connsiteY3478" fmla="*/ 2133131 h 3611152"/>
              <a:gd name="connsiteX3479" fmla="*/ 6478540 w 9070966"/>
              <a:gd name="connsiteY3479" fmla="*/ 2119985 h 3611152"/>
              <a:gd name="connsiteX3480" fmla="*/ 6479915 w 9070966"/>
              <a:gd name="connsiteY3480" fmla="*/ 2105697 h 3611152"/>
              <a:gd name="connsiteX3481" fmla="*/ 6469951 w 9070966"/>
              <a:gd name="connsiteY3481" fmla="*/ 2090265 h 3611152"/>
              <a:gd name="connsiteX3482" fmla="*/ 6464798 w 9070966"/>
              <a:gd name="connsiteY3482" fmla="*/ 2074604 h 3611152"/>
              <a:gd name="connsiteX3483" fmla="*/ 6490108 w 9070966"/>
              <a:gd name="connsiteY3483" fmla="*/ 2054943 h 3611152"/>
              <a:gd name="connsiteX3484" fmla="*/ 6527444 w 9070966"/>
              <a:gd name="connsiteY3484" fmla="*/ 2009677 h 3611152"/>
              <a:gd name="connsiteX3485" fmla="*/ 6572911 w 9070966"/>
              <a:gd name="connsiteY3485" fmla="*/ 2010820 h 3611152"/>
              <a:gd name="connsiteX3486" fmla="*/ 6605322 w 9070966"/>
              <a:gd name="connsiteY3486" fmla="*/ 2009334 h 3611152"/>
              <a:gd name="connsiteX3487" fmla="*/ 6662012 w 9070966"/>
              <a:gd name="connsiteY3487" fmla="*/ 2011391 h 3611152"/>
              <a:gd name="connsiteX3488" fmla="*/ 6686407 w 9070966"/>
              <a:gd name="connsiteY3488" fmla="*/ 2005904 h 3611152"/>
              <a:gd name="connsiteX3489" fmla="*/ 6696485 w 9070966"/>
              <a:gd name="connsiteY3489" fmla="*/ 1997788 h 3611152"/>
              <a:gd name="connsiteX3490" fmla="*/ 6700608 w 9070966"/>
              <a:gd name="connsiteY3490" fmla="*/ 1998131 h 3611152"/>
              <a:gd name="connsiteX3491" fmla="*/ 6704273 w 9070966"/>
              <a:gd name="connsiteY3491" fmla="*/ 2000303 h 3611152"/>
              <a:gd name="connsiteX3492" fmla="*/ 6705762 w 9070966"/>
              <a:gd name="connsiteY3492" fmla="*/ 2004304 h 3611152"/>
              <a:gd name="connsiteX3493" fmla="*/ 6705418 w 9070966"/>
              <a:gd name="connsiteY3493" fmla="*/ 2019736 h 3611152"/>
              <a:gd name="connsiteX3494" fmla="*/ 6711488 w 9070966"/>
              <a:gd name="connsiteY3494" fmla="*/ 2026709 h 3611152"/>
              <a:gd name="connsiteX3495" fmla="*/ 6717787 w 9070966"/>
              <a:gd name="connsiteY3495" fmla="*/ 2030367 h 3611152"/>
              <a:gd name="connsiteX3496" fmla="*/ 6733592 w 9070966"/>
              <a:gd name="connsiteY3496" fmla="*/ 2027052 h 3611152"/>
              <a:gd name="connsiteX3497" fmla="*/ 6760047 w 9070966"/>
              <a:gd name="connsiteY3497" fmla="*/ 2010248 h 3611152"/>
              <a:gd name="connsiteX3498" fmla="*/ 6763827 w 9070966"/>
              <a:gd name="connsiteY3498" fmla="*/ 2007162 h 3611152"/>
              <a:gd name="connsiteX3499" fmla="*/ 6765888 w 9070966"/>
              <a:gd name="connsiteY3499" fmla="*/ 1999160 h 3611152"/>
              <a:gd name="connsiteX3500" fmla="*/ 6771385 w 9070966"/>
              <a:gd name="connsiteY3500" fmla="*/ 1996760 h 3611152"/>
              <a:gd name="connsiteX3501" fmla="*/ 993401 w 9070966"/>
              <a:gd name="connsiteY3501" fmla="*/ 1994588 h 3611152"/>
              <a:gd name="connsiteX3502" fmla="*/ 1009091 w 9070966"/>
              <a:gd name="connsiteY3502" fmla="*/ 2014363 h 3611152"/>
              <a:gd name="connsiteX3503" fmla="*/ 1019398 w 9070966"/>
              <a:gd name="connsiteY3503" fmla="*/ 2020422 h 3611152"/>
              <a:gd name="connsiteX3504" fmla="*/ 1033142 w 9070966"/>
              <a:gd name="connsiteY3504" fmla="*/ 2037911 h 3611152"/>
              <a:gd name="connsiteX3505" fmla="*/ 1038868 w 9070966"/>
              <a:gd name="connsiteY3505" fmla="*/ 2042140 h 3611152"/>
              <a:gd name="connsiteX3506" fmla="*/ 1038067 w 9070966"/>
              <a:gd name="connsiteY3506" fmla="*/ 2051628 h 3611152"/>
              <a:gd name="connsiteX3507" fmla="*/ 1037723 w 9070966"/>
              <a:gd name="connsiteY3507" fmla="*/ 2058487 h 3611152"/>
              <a:gd name="connsiteX3508" fmla="*/ 1040816 w 9070966"/>
              <a:gd name="connsiteY3508" fmla="*/ 2064545 h 3611152"/>
              <a:gd name="connsiteX3509" fmla="*/ 1040013 w 9070966"/>
              <a:gd name="connsiteY3509" fmla="*/ 2066831 h 3611152"/>
              <a:gd name="connsiteX3510" fmla="*/ 1028561 w 9070966"/>
              <a:gd name="connsiteY3510" fmla="*/ 2068317 h 3611152"/>
              <a:gd name="connsiteX3511" fmla="*/ 1023178 w 9070966"/>
              <a:gd name="connsiteY3511" fmla="*/ 2070946 h 3611152"/>
              <a:gd name="connsiteX3512" fmla="*/ 1038868 w 9070966"/>
              <a:gd name="connsiteY3512" fmla="*/ 2101353 h 3611152"/>
              <a:gd name="connsiteX3513" fmla="*/ 1039212 w 9070966"/>
              <a:gd name="connsiteY3513" fmla="*/ 2103982 h 3611152"/>
              <a:gd name="connsiteX3514" fmla="*/ 1034631 w 9070966"/>
              <a:gd name="connsiteY3514" fmla="*/ 2107068 h 3611152"/>
              <a:gd name="connsiteX3515" fmla="*/ 1031194 w 9070966"/>
              <a:gd name="connsiteY3515" fmla="*/ 2105125 h 3611152"/>
              <a:gd name="connsiteX3516" fmla="*/ 1027760 w 9070966"/>
              <a:gd name="connsiteY3516" fmla="*/ 2097581 h 3611152"/>
              <a:gd name="connsiteX3517" fmla="*/ 1025468 w 9070966"/>
              <a:gd name="connsiteY3517" fmla="*/ 2097924 h 3611152"/>
              <a:gd name="connsiteX3518" fmla="*/ 1020543 w 9070966"/>
              <a:gd name="connsiteY3518" fmla="*/ 2094151 h 3611152"/>
              <a:gd name="connsiteX3519" fmla="*/ 1022834 w 9070966"/>
              <a:gd name="connsiteY3519" fmla="*/ 2092208 h 3611152"/>
              <a:gd name="connsiteX3520" fmla="*/ 1020543 w 9070966"/>
              <a:gd name="connsiteY3520" fmla="*/ 2088436 h 3611152"/>
              <a:gd name="connsiteX3521" fmla="*/ 1011725 w 9070966"/>
              <a:gd name="connsiteY3521" fmla="*/ 2085349 h 3611152"/>
              <a:gd name="connsiteX3522" fmla="*/ 1013672 w 9070966"/>
              <a:gd name="connsiteY3522" fmla="*/ 2077348 h 3611152"/>
              <a:gd name="connsiteX3523" fmla="*/ 1011381 w 9070966"/>
              <a:gd name="connsiteY3523" fmla="*/ 2072089 h 3611152"/>
              <a:gd name="connsiteX3524" fmla="*/ 1012183 w 9070966"/>
              <a:gd name="connsiteY3524" fmla="*/ 2065231 h 3611152"/>
              <a:gd name="connsiteX3525" fmla="*/ 1005311 w 9070966"/>
              <a:gd name="connsiteY3525" fmla="*/ 2056086 h 3611152"/>
              <a:gd name="connsiteX3526" fmla="*/ 998440 w 9070966"/>
              <a:gd name="connsiteY3526" fmla="*/ 2056886 h 3611152"/>
              <a:gd name="connsiteX3527" fmla="*/ 990767 w 9070966"/>
              <a:gd name="connsiteY3527" fmla="*/ 2047742 h 3611152"/>
              <a:gd name="connsiteX3528" fmla="*/ 983093 w 9070966"/>
              <a:gd name="connsiteY3528" fmla="*/ 2033681 h 3611152"/>
              <a:gd name="connsiteX3529" fmla="*/ 982750 w 9070966"/>
              <a:gd name="connsiteY3529" fmla="*/ 2031052 h 3611152"/>
              <a:gd name="connsiteX3530" fmla="*/ 986186 w 9070966"/>
              <a:gd name="connsiteY3530" fmla="*/ 2024194 h 3611152"/>
              <a:gd name="connsiteX3531" fmla="*/ 980803 w 9070966"/>
              <a:gd name="connsiteY3531" fmla="*/ 2002246 h 3611152"/>
              <a:gd name="connsiteX3532" fmla="*/ 981604 w 9070966"/>
              <a:gd name="connsiteY3532" fmla="*/ 1998817 h 3611152"/>
              <a:gd name="connsiteX3533" fmla="*/ 1354168 w 9070966"/>
              <a:gd name="connsiteY3533" fmla="*/ 1991387 h 3611152"/>
              <a:gd name="connsiteX3534" fmla="*/ 1354740 w 9070966"/>
              <a:gd name="connsiteY3534" fmla="*/ 1991616 h 3611152"/>
              <a:gd name="connsiteX3535" fmla="*/ 1354740 w 9070966"/>
              <a:gd name="connsiteY3535" fmla="*/ 1991617 h 3611152"/>
              <a:gd name="connsiteX3536" fmla="*/ 1360692 w 9070966"/>
              <a:gd name="connsiteY3536" fmla="*/ 1993330 h 3611152"/>
              <a:gd name="connsiteX3537" fmla="*/ 1360692 w 9070966"/>
              <a:gd name="connsiteY3537" fmla="*/ 1993329 h 3611152"/>
              <a:gd name="connsiteX3538" fmla="*/ 3855424 w 9070966"/>
              <a:gd name="connsiteY3538" fmla="*/ 1987024 h 3611152"/>
              <a:gd name="connsiteX3539" fmla="*/ 3858863 w 9070966"/>
              <a:gd name="connsiteY3539" fmla="*/ 1988072 h 3611152"/>
              <a:gd name="connsiteX3540" fmla="*/ 3859008 w 9070966"/>
              <a:gd name="connsiteY3540" fmla="*/ 1988017 h 3611152"/>
              <a:gd name="connsiteX3541" fmla="*/ 5263407 w 9070966"/>
              <a:gd name="connsiteY3541" fmla="*/ 1980158 h 3611152"/>
              <a:gd name="connsiteX3542" fmla="*/ 5257459 w 9070966"/>
              <a:gd name="connsiteY3542" fmla="*/ 1981785 h 3611152"/>
              <a:gd name="connsiteX3543" fmla="*/ 5254366 w 9070966"/>
              <a:gd name="connsiteY3543" fmla="*/ 1984872 h 3611152"/>
              <a:gd name="connsiteX3544" fmla="*/ 5245548 w 9070966"/>
              <a:gd name="connsiteY3544" fmla="*/ 2001904 h 3611152"/>
              <a:gd name="connsiteX3545" fmla="*/ 5240852 w 9070966"/>
              <a:gd name="connsiteY3545" fmla="*/ 2004533 h 3611152"/>
              <a:gd name="connsiteX3546" fmla="*/ 5240381 w 9070966"/>
              <a:gd name="connsiteY3546" fmla="*/ 2005963 h 3611152"/>
              <a:gd name="connsiteX3547" fmla="*/ 5244975 w 9070966"/>
              <a:gd name="connsiteY3547" fmla="*/ 2003390 h 3611152"/>
              <a:gd name="connsiteX3548" fmla="*/ 5253794 w 9070966"/>
              <a:gd name="connsiteY3548" fmla="*/ 1986358 h 3611152"/>
              <a:gd name="connsiteX3549" fmla="*/ 5256886 w 9070966"/>
              <a:gd name="connsiteY3549" fmla="*/ 1983272 h 3611152"/>
              <a:gd name="connsiteX3550" fmla="*/ 5263986 w 9070966"/>
              <a:gd name="connsiteY3550" fmla="*/ 1981328 h 3611152"/>
              <a:gd name="connsiteX3551" fmla="*/ 1452888 w 9070966"/>
              <a:gd name="connsiteY3551" fmla="*/ 1974469 h 3611152"/>
              <a:gd name="connsiteX3552" fmla="*/ 1452886 w 9070966"/>
              <a:gd name="connsiteY3552" fmla="*/ 1974470 h 3611152"/>
              <a:gd name="connsiteX3553" fmla="*/ 1458383 w 9070966"/>
              <a:gd name="connsiteY3553" fmla="*/ 1976756 h 3611152"/>
              <a:gd name="connsiteX3554" fmla="*/ 1458384 w 9070966"/>
              <a:gd name="connsiteY3554" fmla="*/ 1976755 h 3611152"/>
              <a:gd name="connsiteX3555" fmla="*/ 1411201 w 9070966"/>
              <a:gd name="connsiteY3555" fmla="*/ 1967039 h 3611152"/>
              <a:gd name="connsiteX3556" fmla="*/ 1411199 w 9070966"/>
              <a:gd name="connsiteY3556" fmla="*/ 1967040 h 3611152"/>
              <a:gd name="connsiteX3557" fmla="*/ 1417153 w 9070966"/>
              <a:gd name="connsiteY3557" fmla="*/ 1970354 h 3611152"/>
              <a:gd name="connsiteX3558" fmla="*/ 1423682 w 9070966"/>
              <a:gd name="connsiteY3558" fmla="*/ 1976756 h 3611152"/>
              <a:gd name="connsiteX3559" fmla="*/ 1431583 w 9070966"/>
              <a:gd name="connsiteY3559" fmla="*/ 1978585 h 3611152"/>
              <a:gd name="connsiteX3560" fmla="*/ 1440287 w 9070966"/>
              <a:gd name="connsiteY3560" fmla="*/ 1978585 h 3611152"/>
              <a:gd name="connsiteX3561" fmla="*/ 1441318 w 9070966"/>
              <a:gd name="connsiteY3561" fmla="*/ 1980414 h 3611152"/>
              <a:gd name="connsiteX3562" fmla="*/ 1441321 w 9070966"/>
              <a:gd name="connsiteY3562" fmla="*/ 1980412 h 3611152"/>
              <a:gd name="connsiteX3563" fmla="*/ 1440290 w 9070966"/>
              <a:gd name="connsiteY3563" fmla="*/ 1978584 h 3611152"/>
              <a:gd name="connsiteX3564" fmla="*/ 1431586 w 9070966"/>
              <a:gd name="connsiteY3564" fmla="*/ 1978584 h 3611152"/>
              <a:gd name="connsiteX3565" fmla="*/ 1423684 w 9070966"/>
              <a:gd name="connsiteY3565" fmla="*/ 1976755 h 3611152"/>
              <a:gd name="connsiteX3566" fmla="*/ 1417156 w 9070966"/>
              <a:gd name="connsiteY3566" fmla="*/ 1970354 h 3611152"/>
              <a:gd name="connsiteX3567" fmla="*/ 1395855 w 9070966"/>
              <a:gd name="connsiteY3567" fmla="*/ 1963381 h 3611152"/>
              <a:gd name="connsiteX3568" fmla="*/ 1395852 w 9070966"/>
              <a:gd name="connsiteY3568" fmla="*/ 1963382 h 3611152"/>
              <a:gd name="connsiteX3569" fmla="*/ 1405586 w 9070966"/>
              <a:gd name="connsiteY3569" fmla="*/ 1969326 h 3611152"/>
              <a:gd name="connsiteX3570" fmla="*/ 1408907 w 9070966"/>
              <a:gd name="connsiteY3570" fmla="*/ 1969326 h 3611152"/>
              <a:gd name="connsiteX3571" fmla="*/ 1408908 w 9070966"/>
              <a:gd name="connsiteY3571" fmla="*/ 1969325 h 3611152"/>
              <a:gd name="connsiteX3572" fmla="*/ 1405589 w 9070966"/>
              <a:gd name="connsiteY3572" fmla="*/ 1969325 h 3611152"/>
              <a:gd name="connsiteX3573" fmla="*/ 1493543 w 9070966"/>
              <a:gd name="connsiteY3573" fmla="*/ 1952407 h 3611152"/>
              <a:gd name="connsiteX3574" fmla="*/ 1491366 w 9070966"/>
              <a:gd name="connsiteY3574" fmla="*/ 1952718 h 3611152"/>
              <a:gd name="connsiteX3575" fmla="*/ 1493542 w 9070966"/>
              <a:gd name="connsiteY3575" fmla="*/ 1952408 h 3611152"/>
              <a:gd name="connsiteX3576" fmla="*/ 1487132 w 9070966"/>
              <a:gd name="connsiteY3576" fmla="*/ 1951036 h 3611152"/>
              <a:gd name="connsiteX3577" fmla="*/ 1487130 w 9070966"/>
              <a:gd name="connsiteY3577" fmla="*/ 1951037 h 3611152"/>
              <a:gd name="connsiteX3578" fmla="*/ 1490336 w 9070966"/>
              <a:gd name="connsiteY3578" fmla="*/ 1952865 h 3611152"/>
              <a:gd name="connsiteX3579" fmla="*/ 1490337 w 9070966"/>
              <a:gd name="connsiteY3579" fmla="*/ 1952865 h 3611152"/>
              <a:gd name="connsiteX3580" fmla="*/ 2498058 w 9070966"/>
              <a:gd name="connsiteY3580" fmla="*/ 1946350 h 3611152"/>
              <a:gd name="connsiteX3581" fmla="*/ 2547991 w 9070966"/>
              <a:gd name="connsiteY3581" fmla="*/ 1960181 h 3611152"/>
              <a:gd name="connsiteX3582" fmla="*/ 2583380 w 9070966"/>
              <a:gd name="connsiteY3582" fmla="*/ 1988873 h 3611152"/>
              <a:gd name="connsiteX3583" fmla="*/ 2589335 w 9070966"/>
              <a:gd name="connsiteY3583" fmla="*/ 2008991 h 3611152"/>
              <a:gd name="connsiteX3584" fmla="*/ 2571927 w 9070966"/>
              <a:gd name="connsiteY3584" fmla="*/ 2039055 h 3611152"/>
              <a:gd name="connsiteX3585" fmla="*/ 2570438 w 9070966"/>
              <a:gd name="connsiteY3585" fmla="*/ 2061116 h 3611152"/>
              <a:gd name="connsiteX3586" fmla="*/ 2551885 w 9070966"/>
              <a:gd name="connsiteY3586" fmla="*/ 2069575 h 3611152"/>
              <a:gd name="connsiteX3587" fmla="*/ 2546617 w 9070966"/>
              <a:gd name="connsiteY3587" fmla="*/ 2082492 h 3611152"/>
              <a:gd name="connsiteX3588" fmla="*/ 2528293 w 9070966"/>
              <a:gd name="connsiteY3588" fmla="*/ 2086722 h 3611152"/>
              <a:gd name="connsiteX3589" fmla="*/ 2526230 w 9070966"/>
              <a:gd name="connsiteY3589" fmla="*/ 2083407 h 3611152"/>
              <a:gd name="connsiteX3590" fmla="*/ 2525085 w 9070966"/>
              <a:gd name="connsiteY3590" fmla="*/ 2070261 h 3611152"/>
              <a:gd name="connsiteX3591" fmla="*/ 2505386 w 9070966"/>
              <a:gd name="connsiteY3591" fmla="*/ 2047971 h 3611152"/>
              <a:gd name="connsiteX3592" fmla="*/ 2501150 w 9070966"/>
              <a:gd name="connsiteY3592" fmla="*/ 2049571 h 3611152"/>
              <a:gd name="connsiteX3593" fmla="*/ 2495880 w 9070966"/>
              <a:gd name="connsiteY3593" fmla="*/ 2054944 h 3611152"/>
              <a:gd name="connsiteX3594" fmla="*/ 2499775 w 9070966"/>
              <a:gd name="connsiteY3594" fmla="*/ 2059745 h 3611152"/>
              <a:gd name="connsiteX3595" fmla="*/ 2498973 w 9070966"/>
              <a:gd name="connsiteY3595" fmla="*/ 2068432 h 3611152"/>
              <a:gd name="connsiteX3596" fmla="*/ 2494507 w 9070966"/>
              <a:gd name="connsiteY3596" fmla="*/ 2071404 h 3611152"/>
              <a:gd name="connsiteX3597" fmla="*/ 2460722 w 9070966"/>
              <a:gd name="connsiteY3597" fmla="*/ 2082264 h 3611152"/>
              <a:gd name="connsiteX3598" fmla="*/ 2454308 w 9070966"/>
              <a:gd name="connsiteY3598" fmla="*/ 2079520 h 3611152"/>
              <a:gd name="connsiteX3599" fmla="*/ 2447780 w 9070966"/>
              <a:gd name="connsiteY3599" fmla="*/ 2039397 h 3611152"/>
              <a:gd name="connsiteX3600" fmla="*/ 2454194 w 9070966"/>
              <a:gd name="connsiteY3600" fmla="*/ 2020536 h 3611152"/>
              <a:gd name="connsiteX3601" fmla="*/ 2454881 w 9070966"/>
              <a:gd name="connsiteY3601" fmla="*/ 1994245 h 3611152"/>
              <a:gd name="connsiteX3602" fmla="*/ 2459003 w 9070966"/>
              <a:gd name="connsiteY3602" fmla="*/ 1989330 h 3611152"/>
              <a:gd name="connsiteX3603" fmla="*/ 2458659 w 9070966"/>
              <a:gd name="connsiteY3603" fmla="*/ 1978470 h 3611152"/>
              <a:gd name="connsiteX3604" fmla="*/ 2461752 w 9070966"/>
              <a:gd name="connsiteY3604" fmla="*/ 1956295 h 3611152"/>
              <a:gd name="connsiteX3605" fmla="*/ 2464959 w 9070966"/>
              <a:gd name="connsiteY3605" fmla="*/ 1952065 h 3611152"/>
              <a:gd name="connsiteX3606" fmla="*/ 2473434 w 9070966"/>
              <a:gd name="connsiteY3606" fmla="*/ 1950808 h 3611152"/>
              <a:gd name="connsiteX3607" fmla="*/ 2485459 w 9070966"/>
              <a:gd name="connsiteY3607" fmla="*/ 1951608 h 3611152"/>
              <a:gd name="connsiteX3608" fmla="*/ 1273769 w 9070966"/>
              <a:gd name="connsiteY3608" fmla="*/ 1944977 h 3611152"/>
              <a:gd name="connsiteX3609" fmla="*/ 1272394 w 9070966"/>
              <a:gd name="connsiteY3609" fmla="*/ 1948292 h 3611152"/>
              <a:gd name="connsiteX3610" fmla="*/ 1273770 w 9070966"/>
              <a:gd name="connsiteY3610" fmla="*/ 1944977 h 3611152"/>
              <a:gd name="connsiteX3611" fmla="*/ 4880899 w 9070966"/>
              <a:gd name="connsiteY3611" fmla="*/ 1942150 h 3611152"/>
              <a:gd name="connsiteX3612" fmla="*/ 4882040 w 9070966"/>
              <a:gd name="connsiteY3612" fmla="*/ 1951036 h 3611152"/>
              <a:gd name="connsiteX3613" fmla="*/ 4879406 w 9070966"/>
              <a:gd name="connsiteY3613" fmla="*/ 1957780 h 3611152"/>
              <a:gd name="connsiteX3614" fmla="*/ 4865090 w 9070966"/>
              <a:gd name="connsiteY3614" fmla="*/ 1968296 h 3611152"/>
              <a:gd name="connsiteX3615" fmla="*/ 4862685 w 9070966"/>
              <a:gd name="connsiteY3615" fmla="*/ 1976641 h 3611152"/>
              <a:gd name="connsiteX3616" fmla="*/ 4854439 w 9070966"/>
              <a:gd name="connsiteY3616" fmla="*/ 1985671 h 3611152"/>
              <a:gd name="connsiteX3617" fmla="*/ 4848713 w 9070966"/>
              <a:gd name="connsiteY3617" fmla="*/ 1985671 h 3611152"/>
              <a:gd name="connsiteX3618" fmla="*/ 4836687 w 9070966"/>
              <a:gd name="connsiteY3618" fmla="*/ 1990472 h 3611152"/>
              <a:gd name="connsiteX3619" fmla="*/ 4828098 w 9070966"/>
              <a:gd name="connsiteY3619" fmla="*/ 1987158 h 3611152"/>
              <a:gd name="connsiteX3620" fmla="*/ 4824319 w 9070966"/>
              <a:gd name="connsiteY3620" fmla="*/ 1995731 h 3611152"/>
              <a:gd name="connsiteX3621" fmla="*/ 4824319 w 9070966"/>
              <a:gd name="connsiteY3621" fmla="*/ 2007390 h 3611152"/>
              <a:gd name="connsiteX3622" fmla="*/ 4822028 w 9070966"/>
              <a:gd name="connsiteY3622" fmla="*/ 2017449 h 3611152"/>
              <a:gd name="connsiteX3623" fmla="*/ 4824005 w 9070966"/>
              <a:gd name="connsiteY3623" fmla="*/ 2019861 h 3611152"/>
              <a:gd name="connsiteX3624" fmla="*/ 4822372 w 9070966"/>
              <a:gd name="connsiteY3624" fmla="*/ 2017793 h 3611152"/>
              <a:gd name="connsiteX3625" fmla="*/ 4824662 w 9070966"/>
              <a:gd name="connsiteY3625" fmla="*/ 2007734 h 3611152"/>
              <a:gd name="connsiteX3626" fmla="*/ 4824662 w 9070966"/>
              <a:gd name="connsiteY3626" fmla="*/ 1996074 h 3611152"/>
              <a:gd name="connsiteX3627" fmla="*/ 4828327 w 9070966"/>
              <a:gd name="connsiteY3627" fmla="*/ 1987501 h 3611152"/>
              <a:gd name="connsiteX3628" fmla="*/ 4836917 w 9070966"/>
              <a:gd name="connsiteY3628" fmla="*/ 1990816 h 3611152"/>
              <a:gd name="connsiteX3629" fmla="*/ 4848942 w 9070966"/>
              <a:gd name="connsiteY3629" fmla="*/ 1986015 h 3611152"/>
              <a:gd name="connsiteX3630" fmla="*/ 4854668 w 9070966"/>
              <a:gd name="connsiteY3630" fmla="*/ 1986015 h 3611152"/>
              <a:gd name="connsiteX3631" fmla="*/ 4862800 w 9070966"/>
              <a:gd name="connsiteY3631" fmla="*/ 1976984 h 3611152"/>
              <a:gd name="connsiteX3632" fmla="*/ 4865205 w 9070966"/>
              <a:gd name="connsiteY3632" fmla="*/ 1968640 h 3611152"/>
              <a:gd name="connsiteX3633" fmla="*/ 4879521 w 9070966"/>
              <a:gd name="connsiteY3633" fmla="*/ 1958123 h 3611152"/>
              <a:gd name="connsiteX3634" fmla="*/ 4882155 w 9070966"/>
              <a:gd name="connsiteY3634" fmla="*/ 1951379 h 3611152"/>
              <a:gd name="connsiteX3635" fmla="*/ 4881010 w 9070966"/>
              <a:gd name="connsiteY3635" fmla="*/ 1942349 h 3611152"/>
              <a:gd name="connsiteX3636" fmla="*/ 942894 w 9070966"/>
              <a:gd name="connsiteY3636" fmla="*/ 1939719 h 3611152"/>
              <a:gd name="connsiteX3637" fmla="*/ 948621 w 9070966"/>
              <a:gd name="connsiteY3637" fmla="*/ 1940862 h 3611152"/>
              <a:gd name="connsiteX3638" fmla="*/ 956981 w 9070966"/>
              <a:gd name="connsiteY3638" fmla="*/ 1952636 h 3611152"/>
              <a:gd name="connsiteX3639" fmla="*/ 968777 w 9070966"/>
              <a:gd name="connsiteY3639" fmla="*/ 1959838 h 3611152"/>
              <a:gd name="connsiteX3640" fmla="*/ 972213 w 9070966"/>
              <a:gd name="connsiteY3640" fmla="*/ 1964753 h 3611152"/>
              <a:gd name="connsiteX3641" fmla="*/ 980230 w 9070966"/>
              <a:gd name="connsiteY3641" fmla="*/ 1968182 h 3611152"/>
              <a:gd name="connsiteX3642" fmla="*/ 985613 w 9070966"/>
              <a:gd name="connsiteY3642" fmla="*/ 1980299 h 3611152"/>
              <a:gd name="connsiteX3643" fmla="*/ 989850 w 9070966"/>
              <a:gd name="connsiteY3643" fmla="*/ 1984871 h 3611152"/>
              <a:gd name="connsiteX3644" fmla="*/ 987903 w 9070966"/>
              <a:gd name="connsiteY3644" fmla="*/ 1993559 h 3611152"/>
              <a:gd name="connsiteX3645" fmla="*/ 980688 w 9070966"/>
              <a:gd name="connsiteY3645" fmla="*/ 1996188 h 3611152"/>
              <a:gd name="connsiteX3646" fmla="*/ 975076 w 9070966"/>
              <a:gd name="connsiteY3646" fmla="*/ 2001103 h 3611152"/>
              <a:gd name="connsiteX3647" fmla="*/ 974733 w 9070966"/>
              <a:gd name="connsiteY3647" fmla="*/ 2005676 h 3611152"/>
              <a:gd name="connsiteX3648" fmla="*/ 963280 w 9070966"/>
              <a:gd name="connsiteY3648" fmla="*/ 2005676 h 3611152"/>
              <a:gd name="connsiteX3649" fmla="*/ 962478 w 9070966"/>
              <a:gd name="connsiteY3649" fmla="*/ 2007619 h 3611152"/>
              <a:gd name="connsiteX3650" fmla="*/ 956409 w 9070966"/>
              <a:gd name="connsiteY3650" fmla="*/ 2002361 h 3611152"/>
              <a:gd name="connsiteX3651" fmla="*/ 954462 w 9070966"/>
              <a:gd name="connsiteY3651" fmla="*/ 2008076 h 3611152"/>
              <a:gd name="connsiteX3652" fmla="*/ 951828 w 9070966"/>
              <a:gd name="connsiteY3652" fmla="*/ 2009562 h 3611152"/>
              <a:gd name="connsiteX3653" fmla="*/ 946903 w 9070966"/>
              <a:gd name="connsiteY3653" fmla="*/ 2005333 h 3611152"/>
              <a:gd name="connsiteX3654" fmla="*/ 948392 w 9070966"/>
              <a:gd name="connsiteY3654" fmla="*/ 2001561 h 3611152"/>
              <a:gd name="connsiteX3655" fmla="*/ 944154 w 9070966"/>
              <a:gd name="connsiteY3655" fmla="*/ 1996988 h 3611152"/>
              <a:gd name="connsiteX3656" fmla="*/ 947590 w 9070966"/>
              <a:gd name="connsiteY3656" fmla="*/ 1986014 h 3611152"/>
              <a:gd name="connsiteX3657" fmla="*/ 947590 w 9070966"/>
              <a:gd name="connsiteY3657" fmla="*/ 1975384 h 3611152"/>
              <a:gd name="connsiteX3658" fmla="*/ 943353 w 9070966"/>
              <a:gd name="connsiteY3658" fmla="*/ 1966239 h 3611152"/>
              <a:gd name="connsiteX3659" fmla="*/ 943696 w 9070966"/>
              <a:gd name="connsiteY3659" fmla="*/ 1959838 h 3611152"/>
              <a:gd name="connsiteX3660" fmla="*/ 938313 w 9070966"/>
              <a:gd name="connsiteY3660" fmla="*/ 1956408 h 3611152"/>
              <a:gd name="connsiteX3661" fmla="*/ 941406 w 9070966"/>
              <a:gd name="connsiteY3661" fmla="*/ 1952636 h 3611152"/>
              <a:gd name="connsiteX3662" fmla="*/ 940260 w 9070966"/>
              <a:gd name="connsiteY3662" fmla="*/ 1943491 h 3611152"/>
              <a:gd name="connsiteX3663" fmla="*/ 4856729 w 9070966"/>
              <a:gd name="connsiteY3663" fmla="*/ 1914434 h 3611152"/>
              <a:gd name="connsiteX3664" fmla="*/ 4856729 w 9070966"/>
              <a:gd name="connsiteY3664" fmla="*/ 1924059 h 3611152"/>
              <a:gd name="connsiteX3665" fmla="*/ 4859818 w 9070966"/>
              <a:gd name="connsiteY3665" fmla="*/ 1930109 h 3611152"/>
              <a:gd name="connsiteX3666" fmla="*/ 4859822 w 9070966"/>
              <a:gd name="connsiteY3666" fmla="*/ 1930117 h 3611152"/>
              <a:gd name="connsiteX3667" fmla="*/ 4859823 w 9070966"/>
              <a:gd name="connsiteY3667" fmla="*/ 1930118 h 3611152"/>
              <a:gd name="connsiteX3668" fmla="*/ 4859818 w 9070966"/>
              <a:gd name="connsiteY3668" fmla="*/ 1930109 h 3611152"/>
              <a:gd name="connsiteX3669" fmla="*/ 4856959 w 9070966"/>
              <a:gd name="connsiteY3669" fmla="*/ 1924402 h 3611152"/>
              <a:gd name="connsiteX3670" fmla="*/ 4856959 w 9070966"/>
              <a:gd name="connsiteY3670" fmla="*/ 1914686 h 3611152"/>
              <a:gd name="connsiteX3671" fmla="*/ 1549204 w 9070966"/>
              <a:gd name="connsiteY3671" fmla="*/ 1903712 h 3611152"/>
              <a:gd name="connsiteX3672" fmla="*/ 1549204 w 9070966"/>
              <a:gd name="connsiteY3672" fmla="*/ 1903713 h 3611152"/>
              <a:gd name="connsiteX3673" fmla="*/ 1551493 w 9070966"/>
              <a:gd name="connsiteY3673" fmla="*/ 1904169 h 3611152"/>
              <a:gd name="connsiteX3674" fmla="*/ 1552409 w 9070966"/>
              <a:gd name="connsiteY3674" fmla="*/ 1906912 h 3611152"/>
              <a:gd name="connsiteX3675" fmla="*/ 1565351 w 9070966"/>
              <a:gd name="connsiteY3675" fmla="*/ 1911028 h 3611152"/>
              <a:gd name="connsiteX3676" fmla="*/ 1571549 w 9070966"/>
              <a:gd name="connsiteY3676" fmla="*/ 1908618 h 3611152"/>
              <a:gd name="connsiteX3677" fmla="*/ 1565353 w 9070966"/>
              <a:gd name="connsiteY3677" fmla="*/ 1911027 h 3611152"/>
              <a:gd name="connsiteX3678" fmla="*/ 1552411 w 9070966"/>
              <a:gd name="connsiteY3678" fmla="*/ 1906912 h 3611152"/>
              <a:gd name="connsiteX3679" fmla="*/ 1551496 w 9070966"/>
              <a:gd name="connsiteY3679" fmla="*/ 1904169 h 3611152"/>
              <a:gd name="connsiteX3680" fmla="*/ 1515878 w 9070966"/>
              <a:gd name="connsiteY3680" fmla="*/ 1902797 h 3611152"/>
              <a:gd name="connsiteX3681" fmla="*/ 1515877 w 9070966"/>
              <a:gd name="connsiteY3681" fmla="*/ 1902798 h 3611152"/>
              <a:gd name="connsiteX3682" fmla="*/ 1524121 w 9070966"/>
              <a:gd name="connsiteY3682" fmla="*/ 1905998 h 3611152"/>
              <a:gd name="connsiteX3683" fmla="*/ 1545881 w 9070966"/>
              <a:gd name="connsiteY3683" fmla="*/ 1909656 h 3611152"/>
              <a:gd name="connsiteX3684" fmla="*/ 1524124 w 9070966"/>
              <a:gd name="connsiteY3684" fmla="*/ 1905998 h 3611152"/>
              <a:gd name="connsiteX3685" fmla="*/ 4111278 w 9070966"/>
              <a:gd name="connsiteY3685" fmla="*/ 1899139 h 3611152"/>
              <a:gd name="connsiteX3686" fmla="*/ 4111168 w 9070966"/>
              <a:gd name="connsiteY3686" fmla="*/ 1899239 h 3611152"/>
              <a:gd name="connsiteX3687" fmla="*/ 4117006 w 9070966"/>
              <a:gd name="connsiteY3687" fmla="*/ 1904626 h 3611152"/>
              <a:gd name="connsiteX3688" fmla="*/ 4117278 w 9070966"/>
              <a:gd name="connsiteY3688" fmla="*/ 1904675 h 3611152"/>
              <a:gd name="connsiteX3689" fmla="*/ 5068030 w 9070966"/>
              <a:gd name="connsiteY3689" fmla="*/ 1884215 h 3611152"/>
              <a:gd name="connsiteX3690" fmla="*/ 5067803 w 9070966"/>
              <a:gd name="connsiteY3690" fmla="*/ 1884279 h 3611152"/>
              <a:gd name="connsiteX3691" fmla="*/ 5067247 w 9070966"/>
              <a:gd name="connsiteY3691" fmla="*/ 1886566 h 3611152"/>
              <a:gd name="connsiteX3692" fmla="*/ 5067459 w 9070966"/>
              <a:gd name="connsiteY3692" fmla="*/ 1886566 h 3611152"/>
              <a:gd name="connsiteX3693" fmla="*/ 3967663 w 9070966"/>
              <a:gd name="connsiteY3693" fmla="*/ 1882565 h 3611152"/>
              <a:gd name="connsiteX3694" fmla="*/ 3967571 w 9070966"/>
              <a:gd name="connsiteY3694" fmla="*/ 1882631 h 3611152"/>
              <a:gd name="connsiteX3695" fmla="*/ 3971785 w 9070966"/>
              <a:gd name="connsiteY3695" fmla="*/ 1885651 h 3611152"/>
              <a:gd name="connsiteX3696" fmla="*/ 3971942 w 9070966"/>
              <a:gd name="connsiteY3696" fmla="*/ 1885632 h 3611152"/>
              <a:gd name="connsiteX3697" fmla="*/ 1587112 w 9070966"/>
              <a:gd name="connsiteY3697" fmla="*/ 1868733 h 3611152"/>
              <a:gd name="connsiteX3698" fmla="*/ 1592722 w 9070966"/>
              <a:gd name="connsiteY3698" fmla="*/ 1869648 h 3611152"/>
              <a:gd name="connsiteX3699" fmla="*/ 1596387 w 9070966"/>
              <a:gd name="connsiteY3699" fmla="*/ 1873763 h 3611152"/>
              <a:gd name="connsiteX3700" fmla="*/ 1597303 w 9070966"/>
              <a:gd name="connsiteY3700" fmla="*/ 1882564 h 3611152"/>
              <a:gd name="connsiteX3701" fmla="*/ 1604748 w 9070966"/>
              <a:gd name="connsiteY3701" fmla="*/ 1888966 h 3611152"/>
              <a:gd name="connsiteX3702" fmla="*/ 1606580 w 9070966"/>
              <a:gd name="connsiteY3702" fmla="*/ 1893995 h 3611152"/>
              <a:gd name="connsiteX3703" fmla="*/ 1615857 w 9070966"/>
              <a:gd name="connsiteY3703" fmla="*/ 1899025 h 3611152"/>
              <a:gd name="connsiteX3704" fmla="*/ 1619980 w 9070966"/>
              <a:gd name="connsiteY3704" fmla="*/ 1906455 h 3611152"/>
              <a:gd name="connsiteX3705" fmla="*/ 1626050 w 9070966"/>
              <a:gd name="connsiteY3705" fmla="*/ 1907827 h 3611152"/>
              <a:gd name="connsiteX3706" fmla="*/ 1628340 w 9070966"/>
              <a:gd name="connsiteY3706" fmla="*/ 1911942 h 3611152"/>
              <a:gd name="connsiteX3707" fmla="*/ 1628342 w 9070966"/>
              <a:gd name="connsiteY3707" fmla="*/ 1911942 h 3611152"/>
              <a:gd name="connsiteX3708" fmla="*/ 1626052 w 9070966"/>
              <a:gd name="connsiteY3708" fmla="*/ 1907827 h 3611152"/>
              <a:gd name="connsiteX3709" fmla="*/ 1619982 w 9070966"/>
              <a:gd name="connsiteY3709" fmla="*/ 1906455 h 3611152"/>
              <a:gd name="connsiteX3710" fmla="*/ 1615859 w 9070966"/>
              <a:gd name="connsiteY3710" fmla="*/ 1899025 h 3611152"/>
              <a:gd name="connsiteX3711" fmla="*/ 1606583 w 9070966"/>
              <a:gd name="connsiteY3711" fmla="*/ 1893995 h 3611152"/>
              <a:gd name="connsiteX3712" fmla="*/ 1604750 w 9070966"/>
              <a:gd name="connsiteY3712" fmla="*/ 1888966 h 3611152"/>
              <a:gd name="connsiteX3713" fmla="*/ 1597305 w 9070966"/>
              <a:gd name="connsiteY3713" fmla="*/ 1882564 h 3611152"/>
              <a:gd name="connsiteX3714" fmla="*/ 1596390 w 9070966"/>
              <a:gd name="connsiteY3714" fmla="*/ 1873763 h 3611152"/>
              <a:gd name="connsiteX3715" fmla="*/ 1592724 w 9070966"/>
              <a:gd name="connsiteY3715" fmla="*/ 1869647 h 3611152"/>
              <a:gd name="connsiteX3716" fmla="*/ 1587113 w 9070966"/>
              <a:gd name="connsiteY3716" fmla="*/ 1868733 h 3611152"/>
              <a:gd name="connsiteX3717" fmla="*/ 4871745 w 9070966"/>
              <a:gd name="connsiteY3717" fmla="*/ 1853519 h 3611152"/>
              <a:gd name="connsiteX3718" fmla="*/ 4873336 w 9070966"/>
              <a:gd name="connsiteY3718" fmla="*/ 1859016 h 3611152"/>
              <a:gd name="connsiteX3719" fmla="*/ 4871847 w 9070966"/>
              <a:gd name="connsiteY3719" fmla="*/ 1862789 h 3611152"/>
              <a:gd name="connsiteX3720" fmla="*/ 4863601 w 9070966"/>
              <a:gd name="connsiteY3720" fmla="*/ 1863817 h 3611152"/>
              <a:gd name="connsiteX3721" fmla="*/ 4862112 w 9070966"/>
              <a:gd name="connsiteY3721" fmla="*/ 1867933 h 3611152"/>
              <a:gd name="connsiteX3722" fmla="*/ 4856729 w 9070966"/>
              <a:gd name="connsiteY3722" fmla="*/ 1872848 h 3611152"/>
              <a:gd name="connsiteX3723" fmla="*/ 4836458 w 9070966"/>
              <a:gd name="connsiteY3723" fmla="*/ 1887480 h 3611152"/>
              <a:gd name="connsiteX3724" fmla="*/ 4836000 w 9070966"/>
              <a:gd name="connsiteY3724" fmla="*/ 1902340 h 3611152"/>
              <a:gd name="connsiteX3725" fmla="*/ 4836121 w 9070966"/>
              <a:gd name="connsiteY3725" fmla="*/ 1902398 h 3611152"/>
              <a:gd name="connsiteX3726" fmla="*/ 4836573 w 9070966"/>
              <a:gd name="connsiteY3726" fmla="*/ 1887709 h 3611152"/>
              <a:gd name="connsiteX3727" fmla="*/ 4856959 w 9070966"/>
              <a:gd name="connsiteY3727" fmla="*/ 1873077 h 3611152"/>
              <a:gd name="connsiteX3728" fmla="*/ 4862227 w 9070966"/>
              <a:gd name="connsiteY3728" fmla="*/ 1868162 h 3611152"/>
              <a:gd name="connsiteX3729" fmla="*/ 4863716 w 9070966"/>
              <a:gd name="connsiteY3729" fmla="*/ 1864047 h 3611152"/>
              <a:gd name="connsiteX3730" fmla="*/ 4871962 w 9070966"/>
              <a:gd name="connsiteY3730" fmla="*/ 1862904 h 3611152"/>
              <a:gd name="connsiteX3731" fmla="*/ 4873451 w 9070966"/>
              <a:gd name="connsiteY3731" fmla="*/ 1859131 h 3611152"/>
              <a:gd name="connsiteX3732" fmla="*/ 4077771 w 9070966"/>
              <a:gd name="connsiteY3732" fmla="*/ 1853503 h 3611152"/>
              <a:gd name="connsiteX3733" fmla="*/ 4079327 w 9070966"/>
              <a:gd name="connsiteY3733" fmla="*/ 1856273 h 3611152"/>
              <a:gd name="connsiteX3734" fmla="*/ 4075317 w 9070966"/>
              <a:gd name="connsiteY3734" fmla="*/ 1862675 h 3611152"/>
              <a:gd name="connsiteX3735" fmla="*/ 4073255 w 9070966"/>
              <a:gd name="connsiteY3735" fmla="*/ 1880050 h 3611152"/>
              <a:gd name="connsiteX3736" fmla="*/ 4081387 w 9070966"/>
              <a:gd name="connsiteY3736" fmla="*/ 1899825 h 3611152"/>
              <a:gd name="connsiteX3737" fmla="*/ 4080930 w 9070966"/>
              <a:gd name="connsiteY3737" fmla="*/ 1911485 h 3611152"/>
              <a:gd name="connsiteX3738" fmla="*/ 4084136 w 9070966"/>
              <a:gd name="connsiteY3738" fmla="*/ 1917543 h 3611152"/>
              <a:gd name="connsiteX3739" fmla="*/ 4084279 w 9070966"/>
              <a:gd name="connsiteY3739" fmla="*/ 1917495 h 3611152"/>
              <a:gd name="connsiteX3740" fmla="*/ 4081158 w 9070966"/>
              <a:gd name="connsiteY3740" fmla="*/ 1911599 h 3611152"/>
              <a:gd name="connsiteX3741" fmla="*/ 4081502 w 9070966"/>
              <a:gd name="connsiteY3741" fmla="*/ 1899939 h 3611152"/>
              <a:gd name="connsiteX3742" fmla="*/ 4073371 w 9070966"/>
              <a:gd name="connsiteY3742" fmla="*/ 1880164 h 3611152"/>
              <a:gd name="connsiteX3743" fmla="*/ 4075432 w 9070966"/>
              <a:gd name="connsiteY3743" fmla="*/ 1862789 h 3611152"/>
              <a:gd name="connsiteX3744" fmla="*/ 4079554 w 9070966"/>
              <a:gd name="connsiteY3744" fmla="*/ 1856387 h 3611152"/>
              <a:gd name="connsiteX3745" fmla="*/ 4077836 w 9070966"/>
              <a:gd name="connsiteY3745" fmla="*/ 1853530 h 3611152"/>
              <a:gd name="connsiteX3746" fmla="*/ 864444 w 9070966"/>
              <a:gd name="connsiteY3746" fmla="*/ 1846214 h 3611152"/>
              <a:gd name="connsiteX3747" fmla="*/ 871315 w 9070966"/>
              <a:gd name="connsiteY3747" fmla="*/ 1846214 h 3611152"/>
              <a:gd name="connsiteX3748" fmla="*/ 886547 w 9070966"/>
              <a:gd name="connsiteY3748" fmla="*/ 1859131 h 3611152"/>
              <a:gd name="connsiteX3749" fmla="*/ 889411 w 9070966"/>
              <a:gd name="connsiteY3749" fmla="*/ 1870905 h 3611152"/>
              <a:gd name="connsiteX3750" fmla="*/ 897084 w 9070966"/>
              <a:gd name="connsiteY3750" fmla="*/ 1886451 h 3611152"/>
              <a:gd name="connsiteX3751" fmla="*/ 902810 w 9070966"/>
              <a:gd name="connsiteY3751" fmla="*/ 1892509 h 3611152"/>
              <a:gd name="connsiteX3752" fmla="*/ 903612 w 9070966"/>
              <a:gd name="connsiteY3752" fmla="*/ 1896739 h 3611152"/>
              <a:gd name="connsiteX3753" fmla="*/ 910483 w 9070966"/>
              <a:gd name="connsiteY3753" fmla="*/ 1900511 h 3611152"/>
              <a:gd name="connsiteX3754" fmla="*/ 915408 w 9070966"/>
              <a:gd name="connsiteY3754" fmla="*/ 1908513 h 3611152"/>
              <a:gd name="connsiteX3755" fmla="*/ 919187 w 9070966"/>
              <a:gd name="connsiteY3755" fmla="*/ 1916857 h 3611152"/>
              <a:gd name="connsiteX3756" fmla="*/ 919187 w 9070966"/>
              <a:gd name="connsiteY3756" fmla="*/ 1919486 h 3611152"/>
              <a:gd name="connsiteX3757" fmla="*/ 917241 w 9070966"/>
              <a:gd name="connsiteY3757" fmla="*/ 1920972 h 3611152"/>
              <a:gd name="connsiteX3758" fmla="*/ 914950 w 9070966"/>
              <a:gd name="connsiteY3758" fmla="*/ 1920172 h 3611152"/>
              <a:gd name="connsiteX3759" fmla="*/ 915293 w 9070966"/>
              <a:gd name="connsiteY3759" fmla="*/ 1916057 h 3611152"/>
              <a:gd name="connsiteX3760" fmla="*/ 913003 w 9070966"/>
              <a:gd name="connsiteY3760" fmla="*/ 1912628 h 3611152"/>
              <a:gd name="connsiteX3761" fmla="*/ 910369 w 9070966"/>
              <a:gd name="connsiteY3761" fmla="*/ 1914914 h 3611152"/>
              <a:gd name="connsiteX3762" fmla="*/ 906131 w 9070966"/>
              <a:gd name="connsiteY3762" fmla="*/ 1914914 h 3611152"/>
              <a:gd name="connsiteX3763" fmla="*/ 903497 w 9070966"/>
              <a:gd name="connsiteY3763" fmla="*/ 1909198 h 3611152"/>
              <a:gd name="connsiteX3764" fmla="*/ 894335 w 9070966"/>
              <a:gd name="connsiteY3764" fmla="*/ 1909198 h 3611152"/>
              <a:gd name="connsiteX3765" fmla="*/ 883226 w 9070966"/>
              <a:gd name="connsiteY3765" fmla="*/ 1899711 h 3611152"/>
              <a:gd name="connsiteX3766" fmla="*/ 877500 w 9070966"/>
              <a:gd name="connsiteY3766" fmla="*/ 1897425 h 3611152"/>
              <a:gd name="connsiteX3767" fmla="*/ 867536 w 9070966"/>
              <a:gd name="connsiteY3767" fmla="*/ 1898568 h 3611152"/>
              <a:gd name="connsiteX3768" fmla="*/ 864444 w 9070966"/>
              <a:gd name="connsiteY3768" fmla="*/ 1889080 h 3611152"/>
              <a:gd name="connsiteX3769" fmla="*/ 861351 w 9070966"/>
              <a:gd name="connsiteY3769" fmla="*/ 1887594 h 3611152"/>
              <a:gd name="connsiteX3770" fmla="*/ 852991 w 9070966"/>
              <a:gd name="connsiteY3770" fmla="*/ 1873534 h 3611152"/>
              <a:gd name="connsiteX3771" fmla="*/ 853335 w 9070966"/>
              <a:gd name="connsiteY3771" fmla="*/ 1870905 h 3611152"/>
              <a:gd name="connsiteX3772" fmla="*/ 855969 w 9070966"/>
              <a:gd name="connsiteY3772" fmla="*/ 1868962 h 3611152"/>
              <a:gd name="connsiteX3773" fmla="*/ 860550 w 9070966"/>
              <a:gd name="connsiteY3773" fmla="*/ 1871591 h 3611152"/>
              <a:gd name="connsiteX3774" fmla="*/ 861351 w 9070966"/>
              <a:gd name="connsiteY3774" fmla="*/ 1870105 h 3611152"/>
              <a:gd name="connsiteX3775" fmla="*/ 857916 w 9070966"/>
              <a:gd name="connsiteY3775" fmla="*/ 1865532 h 3611152"/>
              <a:gd name="connsiteX3776" fmla="*/ 856427 w 9070966"/>
              <a:gd name="connsiteY3776" fmla="*/ 1855244 h 3611152"/>
              <a:gd name="connsiteX3777" fmla="*/ 858374 w 9070966"/>
              <a:gd name="connsiteY3777" fmla="*/ 1851129 h 3611152"/>
              <a:gd name="connsiteX3778" fmla="*/ 4881172 w 9070966"/>
              <a:gd name="connsiteY3778" fmla="*/ 1843861 h 3611152"/>
              <a:gd name="connsiteX3779" fmla="*/ 4870358 w 9070966"/>
              <a:gd name="connsiteY3779" fmla="*/ 1848729 h 3611152"/>
              <a:gd name="connsiteX3780" fmla="*/ 4870417 w 9070966"/>
              <a:gd name="connsiteY3780" fmla="*/ 1848931 h 3611152"/>
              <a:gd name="connsiteX3781" fmla="*/ 4881176 w 9070966"/>
              <a:gd name="connsiteY3781" fmla="*/ 1843877 h 3611152"/>
              <a:gd name="connsiteX3782" fmla="*/ 3141638 w 9070966"/>
              <a:gd name="connsiteY3782" fmla="*/ 1838988 h 3611152"/>
              <a:gd name="connsiteX3783" fmla="*/ 3142041 w 9070966"/>
              <a:gd name="connsiteY3783" fmla="*/ 1840499 h 3611152"/>
              <a:gd name="connsiteX3784" fmla="*/ 3140323 w 9070966"/>
              <a:gd name="connsiteY3784" fmla="*/ 1845071 h 3611152"/>
              <a:gd name="connsiteX3785" fmla="*/ 3141124 w 9070966"/>
              <a:gd name="connsiteY3785" fmla="*/ 1849872 h 3611152"/>
              <a:gd name="connsiteX3786" fmla="*/ 3133108 w 9070966"/>
              <a:gd name="connsiteY3786" fmla="*/ 1856617 h 3611152"/>
              <a:gd name="connsiteX3787" fmla="*/ 3140896 w 9070966"/>
              <a:gd name="connsiteY3787" fmla="*/ 1871363 h 3611152"/>
              <a:gd name="connsiteX3788" fmla="*/ 3140437 w 9070966"/>
              <a:gd name="connsiteY3788" fmla="*/ 1873992 h 3611152"/>
              <a:gd name="connsiteX3789" fmla="*/ 3138261 w 9070966"/>
              <a:gd name="connsiteY3789" fmla="*/ 1876621 h 3611152"/>
              <a:gd name="connsiteX3790" fmla="*/ 3138605 w 9070966"/>
              <a:gd name="connsiteY3790" fmla="*/ 1879936 h 3611152"/>
              <a:gd name="connsiteX3791" fmla="*/ 3131504 w 9070966"/>
              <a:gd name="connsiteY3791" fmla="*/ 1888166 h 3611152"/>
              <a:gd name="connsiteX3792" fmla="*/ 3139407 w 9070966"/>
              <a:gd name="connsiteY3792" fmla="*/ 1901083 h 3611152"/>
              <a:gd name="connsiteX3793" fmla="*/ 3145362 w 9070966"/>
              <a:gd name="connsiteY3793" fmla="*/ 1921887 h 3611152"/>
              <a:gd name="connsiteX3794" fmla="*/ 3146278 w 9070966"/>
              <a:gd name="connsiteY3794" fmla="*/ 1936862 h 3611152"/>
              <a:gd name="connsiteX3795" fmla="*/ 3152348 w 9070966"/>
              <a:gd name="connsiteY3795" fmla="*/ 1960410 h 3611152"/>
              <a:gd name="connsiteX3796" fmla="*/ 3148569 w 9070966"/>
              <a:gd name="connsiteY3796" fmla="*/ 1969783 h 3611152"/>
              <a:gd name="connsiteX3797" fmla="*/ 3153007 w 9070966"/>
              <a:gd name="connsiteY3797" fmla="*/ 1972441 h 3611152"/>
              <a:gd name="connsiteX3798" fmla="*/ 3148912 w 9070966"/>
              <a:gd name="connsiteY3798" fmla="*/ 1969897 h 3611152"/>
              <a:gd name="connsiteX3799" fmla="*/ 3152692 w 9070966"/>
              <a:gd name="connsiteY3799" fmla="*/ 1960638 h 3611152"/>
              <a:gd name="connsiteX3800" fmla="*/ 3146622 w 9070966"/>
              <a:gd name="connsiteY3800" fmla="*/ 1936976 h 3611152"/>
              <a:gd name="connsiteX3801" fmla="*/ 3145591 w 9070966"/>
              <a:gd name="connsiteY3801" fmla="*/ 1922116 h 3611152"/>
              <a:gd name="connsiteX3802" fmla="*/ 3139635 w 9070966"/>
              <a:gd name="connsiteY3802" fmla="*/ 1901197 h 3611152"/>
              <a:gd name="connsiteX3803" fmla="*/ 3131848 w 9070966"/>
              <a:gd name="connsiteY3803" fmla="*/ 1888280 h 3611152"/>
              <a:gd name="connsiteX3804" fmla="*/ 3138834 w 9070966"/>
              <a:gd name="connsiteY3804" fmla="*/ 1880050 h 3611152"/>
              <a:gd name="connsiteX3805" fmla="*/ 3138605 w 9070966"/>
              <a:gd name="connsiteY3805" fmla="*/ 1876735 h 3611152"/>
              <a:gd name="connsiteX3806" fmla="*/ 3140781 w 9070966"/>
              <a:gd name="connsiteY3806" fmla="*/ 1874106 h 3611152"/>
              <a:gd name="connsiteX3807" fmla="*/ 3141239 w 9070966"/>
              <a:gd name="connsiteY3807" fmla="*/ 1871477 h 3611152"/>
              <a:gd name="connsiteX3808" fmla="*/ 3133337 w 9070966"/>
              <a:gd name="connsiteY3808" fmla="*/ 1856731 h 3611152"/>
              <a:gd name="connsiteX3809" fmla="*/ 3141353 w 9070966"/>
              <a:gd name="connsiteY3809" fmla="*/ 1849986 h 3611152"/>
              <a:gd name="connsiteX3810" fmla="*/ 3140552 w 9070966"/>
              <a:gd name="connsiteY3810" fmla="*/ 1845186 h 3611152"/>
              <a:gd name="connsiteX3811" fmla="*/ 3142384 w 9070966"/>
              <a:gd name="connsiteY3811" fmla="*/ 1840727 h 3611152"/>
              <a:gd name="connsiteX3812" fmla="*/ 3141811 w 9070966"/>
              <a:gd name="connsiteY3812" fmla="*/ 1839013 h 3611152"/>
              <a:gd name="connsiteX3813" fmla="*/ 6081707 w 9070966"/>
              <a:gd name="connsiteY3813" fmla="*/ 1835469 h 3611152"/>
              <a:gd name="connsiteX3814" fmla="*/ 6088463 w 9070966"/>
              <a:gd name="connsiteY3814" fmla="*/ 1836383 h 3611152"/>
              <a:gd name="connsiteX3815" fmla="*/ 6097511 w 9070966"/>
              <a:gd name="connsiteY3815" fmla="*/ 1844271 h 3611152"/>
              <a:gd name="connsiteX3816" fmla="*/ 6097740 w 9070966"/>
              <a:gd name="connsiteY3816" fmla="*/ 1849186 h 3611152"/>
              <a:gd name="connsiteX3817" fmla="*/ 6091670 w 9070966"/>
              <a:gd name="connsiteY3817" fmla="*/ 1865989 h 3611152"/>
              <a:gd name="connsiteX3818" fmla="*/ 6091326 w 9070966"/>
              <a:gd name="connsiteY3818" fmla="*/ 1872962 h 3611152"/>
              <a:gd name="connsiteX3819" fmla="*/ 6114690 w 9070966"/>
              <a:gd name="connsiteY3819" fmla="*/ 1924059 h 3611152"/>
              <a:gd name="connsiteX3820" fmla="*/ 6111140 w 9070966"/>
              <a:gd name="connsiteY3820" fmla="*/ 1934575 h 3611152"/>
              <a:gd name="connsiteX3821" fmla="*/ 6105299 w 9070966"/>
              <a:gd name="connsiteY3821" fmla="*/ 1935490 h 3611152"/>
              <a:gd name="connsiteX3822" fmla="*/ 6099229 w 9070966"/>
              <a:gd name="connsiteY3822" fmla="*/ 1932060 h 3611152"/>
              <a:gd name="connsiteX3823" fmla="*/ 6093846 w 9070966"/>
              <a:gd name="connsiteY3823" fmla="*/ 1925316 h 3611152"/>
              <a:gd name="connsiteX3824" fmla="*/ 6089838 w 9070966"/>
              <a:gd name="connsiteY3824" fmla="*/ 1917086 h 3611152"/>
              <a:gd name="connsiteX3825" fmla="*/ 6086974 w 9070966"/>
              <a:gd name="connsiteY3825" fmla="*/ 1898225 h 3611152"/>
              <a:gd name="connsiteX3826" fmla="*/ 6076782 w 9070966"/>
              <a:gd name="connsiteY3826" fmla="*/ 1883479 h 3611152"/>
              <a:gd name="connsiteX3827" fmla="*/ 6069681 w 9070966"/>
              <a:gd name="connsiteY3827" fmla="*/ 1855130 h 3611152"/>
              <a:gd name="connsiteX3828" fmla="*/ 6074721 w 9070966"/>
              <a:gd name="connsiteY3828" fmla="*/ 1842670 h 3611152"/>
              <a:gd name="connsiteX3829" fmla="*/ 6077584 w 9070966"/>
              <a:gd name="connsiteY3829" fmla="*/ 1838098 h 3611152"/>
              <a:gd name="connsiteX3830" fmla="*/ 4882437 w 9070966"/>
              <a:gd name="connsiteY3830" fmla="*/ 1831465 h 3611152"/>
              <a:gd name="connsiteX3831" fmla="*/ 4879291 w 9070966"/>
              <a:gd name="connsiteY3831" fmla="*/ 1833297 h 3611152"/>
              <a:gd name="connsiteX3832" fmla="*/ 4879560 w 9070966"/>
              <a:gd name="connsiteY3832" fmla="*/ 1834293 h 3611152"/>
              <a:gd name="connsiteX3833" fmla="*/ 4882842 w 9070966"/>
              <a:gd name="connsiteY3833" fmla="*/ 1832383 h 3611152"/>
              <a:gd name="connsiteX3834" fmla="*/ 4984656 w 9070966"/>
              <a:gd name="connsiteY3834" fmla="*/ 1820259 h 3611152"/>
              <a:gd name="connsiteX3835" fmla="*/ 4984084 w 9070966"/>
              <a:gd name="connsiteY3835" fmla="*/ 1820495 h 3611152"/>
              <a:gd name="connsiteX3836" fmla="*/ 4984084 w 9070966"/>
              <a:gd name="connsiteY3836" fmla="*/ 1825296 h 3611152"/>
              <a:gd name="connsiteX3837" fmla="*/ 4975416 w 9070966"/>
              <a:gd name="connsiteY3837" fmla="*/ 1851897 h 3611152"/>
              <a:gd name="connsiteX3838" fmla="*/ 4975494 w 9070966"/>
              <a:gd name="connsiteY3838" fmla="*/ 1851930 h 3611152"/>
              <a:gd name="connsiteX3839" fmla="*/ 4984656 w 9070966"/>
              <a:gd name="connsiteY3839" fmla="*/ 1823810 h 3611152"/>
              <a:gd name="connsiteX3840" fmla="*/ 5980465 w 9070966"/>
              <a:gd name="connsiteY3840" fmla="*/ 1796947 h 3611152"/>
              <a:gd name="connsiteX3841" fmla="*/ 5982526 w 9070966"/>
              <a:gd name="connsiteY3841" fmla="*/ 1801290 h 3611152"/>
              <a:gd name="connsiteX3842" fmla="*/ 5985504 w 9070966"/>
              <a:gd name="connsiteY3842" fmla="*/ 1803119 h 3611152"/>
              <a:gd name="connsiteX3843" fmla="*/ 6028681 w 9070966"/>
              <a:gd name="connsiteY3843" fmla="*/ 1806777 h 3611152"/>
              <a:gd name="connsiteX3844" fmla="*/ 6043684 w 9070966"/>
              <a:gd name="connsiteY3844" fmla="*/ 1804834 h 3611152"/>
              <a:gd name="connsiteX3845" fmla="*/ 6049868 w 9070966"/>
              <a:gd name="connsiteY3845" fmla="*/ 1801176 h 3611152"/>
              <a:gd name="connsiteX3846" fmla="*/ 6094991 w 9070966"/>
              <a:gd name="connsiteY3846" fmla="*/ 1799804 h 3611152"/>
              <a:gd name="connsiteX3847" fmla="*/ 6166342 w 9070966"/>
              <a:gd name="connsiteY3847" fmla="*/ 1805863 h 3611152"/>
              <a:gd name="connsiteX3848" fmla="*/ 6163479 w 9070966"/>
              <a:gd name="connsiteY3848" fmla="*/ 1810207 h 3611152"/>
              <a:gd name="connsiteX3849" fmla="*/ 6147330 w 9070966"/>
              <a:gd name="connsiteY3849" fmla="*/ 1817065 h 3611152"/>
              <a:gd name="connsiteX3850" fmla="*/ 6093503 w 9070966"/>
              <a:gd name="connsiteY3850" fmla="*/ 1823123 h 3611152"/>
              <a:gd name="connsiteX3851" fmla="*/ 5991689 w 9070966"/>
              <a:gd name="connsiteY3851" fmla="*/ 1829410 h 3611152"/>
              <a:gd name="connsiteX3852" fmla="*/ 5968096 w 9070966"/>
              <a:gd name="connsiteY3852" fmla="*/ 1818322 h 3611152"/>
              <a:gd name="connsiteX3853" fmla="*/ 5966608 w 9070966"/>
              <a:gd name="connsiteY3853" fmla="*/ 1815808 h 3611152"/>
              <a:gd name="connsiteX3854" fmla="*/ 5966493 w 9070966"/>
              <a:gd name="connsiteY3854" fmla="*/ 1806320 h 3611152"/>
              <a:gd name="connsiteX3855" fmla="*/ 5973708 w 9070966"/>
              <a:gd name="connsiteY3855" fmla="*/ 1797975 h 3611152"/>
              <a:gd name="connsiteX3856" fmla="*/ 1746417 w 9070966"/>
              <a:gd name="connsiteY3856" fmla="*/ 1795918 h 3611152"/>
              <a:gd name="connsiteX3857" fmla="*/ 1758786 w 9070966"/>
              <a:gd name="connsiteY3857" fmla="*/ 1799004 h 3611152"/>
              <a:gd name="connsiteX3858" fmla="*/ 1758787 w 9070966"/>
              <a:gd name="connsiteY3858" fmla="*/ 1799004 h 3611152"/>
              <a:gd name="connsiteX3859" fmla="*/ 1746420 w 9070966"/>
              <a:gd name="connsiteY3859" fmla="*/ 1795918 h 3611152"/>
              <a:gd name="connsiteX3860" fmla="*/ 4059089 w 9070966"/>
              <a:gd name="connsiteY3860" fmla="*/ 1792210 h 3611152"/>
              <a:gd name="connsiteX3861" fmla="*/ 4061116 w 9070966"/>
              <a:gd name="connsiteY3861" fmla="*/ 1796489 h 3611152"/>
              <a:gd name="connsiteX3862" fmla="*/ 4062720 w 9070966"/>
              <a:gd name="connsiteY3862" fmla="*/ 1817865 h 3611152"/>
              <a:gd name="connsiteX3863" fmla="*/ 4061917 w 9070966"/>
              <a:gd name="connsiteY3863" fmla="*/ 1825981 h 3611152"/>
              <a:gd name="connsiteX3864" fmla="*/ 4058253 w 9070966"/>
              <a:gd name="connsiteY3864" fmla="*/ 1834097 h 3611152"/>
              <a:gd name="connsiteX3865" fmla="*/ 4058253 w 9070966"/>
              <a:gd name="connsiteY3865" fmla="*/ 1838898 h 3611152"/>
              <a:gd name="connsiteX3866" fmla="*/ 4061460 w 9070966"/>
              <a:gd name="connsiteY3866" fmla="*/ 1842556 h 3611152"/>
              <a:gd name="connsiteX3867" fmla="*/ 4059054 w 9070966"/>
              <a:gd name="connsiteY3867" fmla="*/ 1849415 h 3611152"/>
              <a:gd name="connsiteX3868" fmla="*/ 4059222 w 9070966"/>
              <a:gd name="connsiteY3868" fmla="*/ 1849378 h 3611152"/>
              <a:gd name="connsiteX3869" fmla="*/ 4061573 w 9070966"/>
              <a:gd name="connsiteY3869" fmla="*/ 1842670 h 3611152"/>
              <a:gd name="connsiteX3870" fmla="*/ 4058368 w 9070966"/>
              <a:gd name="connsiteY3870" fmla="*/ 1839012 h 3611152"/>
              <a:gd name="connsiteX3871" fmla="*/ 4058368 w 9070966"/>
              <a:gd name="connsiteY3871" fmla="*/ 1834211 h 3611152"/>
              <a:gd name="connsiteX3872" fmla="*/ 4062032 w 9070966"/>
              <a:gd name="connsiteY3872" fmla="*/ 1826095 h 3611152"/>
              <a:gd name="connsiteX3873" fmla="*/ 4062833 w 9070966"/>
              <a:gd name="connsiteY3873" fmla="*/ 1817979 h 3611152"/>
              <a:gd name="connsiteX3874" fmla="*/ 4061231 w 9070966"/>
              <a:gd name="connsiteY3874" fmla="*/ 1796604 h 3611152"/>
              <a:gd name="connsiteX3875" fmla="*/ 1715383 w 9070966"/>
              <a:gd name="connsiteY3875" fmla="*/ 1791117 h 3611152"/>
              <a:gd name="connsiteX3876" fmla="*/ 1715382 w 9070966"/>
              <a:gd name="connsiteY3876" fmla="*/ 1791118 h 3611152"/>
              <a:gd name="connsiteX3877" fmla="*/ 1720534 w 9070966"/>
              <a:gd name="connsiteY3877" fmla="*/ 1792031 h 3611152"/>
              <a:gd name="connsiteX3878" fmla="*/ 1732101 w 9070966"/>
              <a:gd name="connsiteY3878" fmla="*/ 1797976 h 3611152"/>
              <a:gd name="connsiteX3879" fmla="*/ 1732104 w 9070966"/>
              <a:gd name="connsiteY3879" fmla="*/ 1797975 h 3611152"/>
              <a:gd name="connsiteX3880" fmla="*/ 1720537 w 9070966"/>
              <a:gd name="connsiteY3880" fmla="*/ 1792031 h 3611152"/>
              <a:gd name="connsiteX3881" fmla="*/ 1784785 w 9070966"/>
              <a:gd name="connsiteY3881" fmla="*/ 1790431 h 3611152"/>
              <a:gd name="connsiteX3882" fmla="*/ 1795893 w 9070966"/>
              <a:gd name="connsiteY3882" fmla="*/ 1791688 h 3611152"/>
              <a:gd name="connsiteX3883" fmla="*/ 1795894 w 9070966"/>
              <a:gd name="connsiteY3883" fmla="*/ 1791688 h 3611152"/>
              <a:gd name="connsiteX3884" fmla="*/ 1784786 w 9070966"/>
              <a:gd name="connsiteY3884" fmla="*/ 1790431 h 3611152"/>
              <a:gd name="connsiteX3885" fmla="*/ 4863770 w 9070966"/>
              <a:gd name="connsiteY3885" fmla="*/ 1782467 h 3611152"/>
              <a:gd name="connsiteX3886" fmla="*/ 4860967 w 9070966"/>
              <a:gd name="connsiteY3886" fmla="*/ 1785858 h 3611152"/>
              <a:gd name="connsiteX3887" fmla="*/ 4860827 w 9070966"/>
              <a:gd name="connsiteY3887" fmla="*/ 1786546 h 3611152"/>
              <a:gd name="connsiteX3888" fmla="*/ 4863945 w 9070966"/>
              <a:gd name="connsiteY3888" fmla="*/ 1782773 h 3611152"/>
              <a:gd name="connsiteX3889" fmla="*/ 1193826 w 9070966"/>
              <a:gd name="connsiteY3889" fmla="*/ 1781515 h 3611152"/>
              <a:gd name="connsiteX3890" fmla="*/ 1187773 w 9070966"/>
              <a:gd name="connsiteY3890" fmla="*/ 1785292 h 3611152"/>
              <a:gd name="connsiteX3891" fmla="*/ 1187989 w 9070966"/>
              <a:gd name="connsiteY3891" fmla="*/ 1785516 h 3611152"/>
              <a:gd name="connsiteX3892" fmla="*/ 1194376 w 9070966"/>
              <a:gd name="connsiteY3892" fmla="*/ 1781531 h 3611152"/>
              <a:gd name="connsiteX3893" fmla="*/ 1212037 w 9070966"/>
              <a:gd name="connsiteY3893" fmla="*/ 1778886 h 3611152"/>
              <a:gd name="connsiteX3894" fmla="*/ 1205998 w 9070966"/>
              <a:gd name="connsiteY3894" fmla="*/ 1781843 h 3611152"/>
              <a:gd name="connsiteX3895" fmla="*/ 1206541 w 9070966"/>
              <a:gd name="connsiteY3895" fmla="*/ 1781858 h 3611152"/>
              <a:gd name="connsiteX3896" fmla="*/ 1212450 w 9070966"/>
              <a:gd name="connsiteY3896" fmla="*/ 1778908 h 3611152"/>
              <a:gd name="connsiteX3897" fmla="*/ 6959209 w 9070966"/>
              <a:gd name="connsiteY3897" fmla="*/ 1778429 h 3611152"/>
              <a:gd name="connsiteX3898" fmla="*/ 6960126 w 9070966"/>
              <a:gd name="connsiteY3898" fmla="*/ 1784373 h 3611152"/>
              <a:gd name="connsiteX3899" fmla="*/ 6975357 w 9070966"/>
              <a:gd name="connsiteY3899" fmla="*/ 1806892 h 3611152"/>
              <a:gd name="connsiteX3900" fmla="*/ 6976044 w 9070966"/>
              <a:gd name="connsiteY3900" fmla="*/ 1836270 h 3611152"/>
              <a:gd name="connsiteX3901" fmla="*/ 6965279 w 9070966"/>
              <a:gd name="connsiteY3901" fmla="*/ 1843357 h 3611152"/>
              <a:gd name="connsiteX3902" fmla="*/ 6927829 w 9070966"/>
              <a:gd name="connsiteY3902" fmla="*/ 1853759 h 3611152"/>
              <a:gd name="connsiteX3903" fmla="*/ 6913742 w 9070966"/>
              <a:gd name="connsiteY3903" fmla="*/ 1854216 h 3611152"/>
              <a:gd name="connsiteX3904" fmla="*/ 6872398 w 9070966"/>
              <a:gd name="connsiteY3904" fmla="*/ 1841985 h 3611152"/>
              <a:gd name="connsiteX3905" fmla="*/ 6837697 w 9070966"/>
              <a:gd name="connsiteY3905" fmla="*/ 1824038 h 3611152"/>
              <a:gd name="connsiteX3906" fmla="*/ 6833917 w 9070966"/>
              <a:gd name="connsiteY3906" fmla="*/ 1819238 h 3611152"/>
              <a:gd name="connsiteX3907" fmla="*/ 6840560 w 9070966"/>
              <a:gd name="connsiteY3907" fmla="*/ 1813065 h 3611152"/>
              <a:gd name="connsiteX3908" fmla="*/ 6880987 w 9070966"/>
              <a:gd name="connsiteY3908" fmla="*/ 1798662 h 3611152"/>
              <a:gd name="connsiteX3909" fmla="*/ 6897250 w 9070966"/>
              <a:gd name="connsiteY3909" fmla="*/ 1790431 h 3611152"/>
              <a:gd name="connsiteX3910" fmla="*/ 1179625 w 9070966"/>
              <a:gd name="connsiteY3910" fmla="*/ 1777400 h 3611152"/>
              <a:gd name="connsiteX3911" fmla="*/ 1177907 w 9070966"/>
              <a:gd name="connsiteY3911" fmla="*/ 1777743 h 3611152"/>
              <a:gd name="connsiteX3912" fmla="*/ 1175958 w 9070966"/>
              <a:gd name="connsiteY3912" fmla="*/ 1781526 h 3611152"/>
              <a:gd name="connsiteX3913" fmla="*/ 1176421 w 9070966"/>
              <a:gd name="connsiteY3913" fmla="*/ 1781858 h 3611152"/>
              <a:gd name="connsiteX3914" fmla="*/ 1178482 w 9070966"/>
              <a:gd name="connsiteY3914" fmla="*/ 1777743 h 3611152"/>
              <a:gd name="connsiteX3915" fmla="*/ 1179717 w 9070966"/>
              <a:gd name="connsiteY3915" fmla="*/ 1777496 h 3611152"/>
              <a:gd name="connsiteX3916" fmla="*/ 1225551 w 9070966"/>
              <a:gd name="connsiteY3916" fmla="*/ 1777171 h 3611152"/>
              <a:gd name="connsiteX3917" fmla="*/ 1218893 w 9070966"/>
              <a:gd name="connsiteY3917" fmla="*/ 1779101 h 3611152"/>
              <a:gd name="connsiteX3918" fmla="*/ 1219139 w 9070966"/>
              <a:gd name="connsiteY3918" fmla="*/ 1779114 h 3611152"/>
              <a:gd name="connsiteX3919" fmla="*/ 1225621 w 9070966"/>
              <a:gd name="connsiteY3919" fmla="*/ 1777236 h 3611152"/>
              <a:gd name="connsiteX3920" fmla="*/ 3120966 w 9070966"/>
              <a:gd name="connsiteY3920" fmla="*/ 1775914 h 3611152"/>
              <a:gd name="connsiteX3921" fmla="*/ 3120955 w 9070966"/>
              <a:gd name="connsiteY3921" fmla="*/ 1775919 h 3611152"/>
              <a:gd name="connsiteX3922" fmla="*/ 3124060 w 9070966"/>
              <a:gd name="connsiteY3922" fmla="*/ 1777629 h 3611152"/>
              <a:gd name="connsiteX3923" fmla="*/ 3126580 w 9070966"/>
              <a:gd name="connsiteY3923" fmla="*/ 1783573 h 3611152"/>
              <a:gd name="connsiteX3924" fmla="*/ 3127954 w 9070966"/>
              <a:gd name="connsiteY3924" fmla="*/ 1797290 h 3611152"/>
              <a:gd name="connsiteX3925" fmla="*/ 3126236 w 9070966"/>
              <a:gd name="connsiteY3925" fmla="*/ 1801634 h 3611152"/>
              <a:gd name="connsiteX3926" fmla="*/ 3121998 w 9070966"/>
              <a:gd name="connsiteY3926" fmla="*/ 1805520 h 3611152"/>
              <a:gd name="connsiteX3927" fmla="*/ 3120739 w 9070966"/>
              <a:gd name="connsiteY3927" fmla="*/ 1810550 h 3611152"/>
              <a:gd name="connsiteX3928" fmla="*/ 3120395 w 9070966"/>
              <a:gd name="connsiteY3928" fmla="*/ 1817866 h 3611152"/>
              <a:gd name="connsiteX3929" fmla="*/ 3124175 w 9070966"/>
              <a:gd name="connsiteY3929" fmla="*/ 1822552 h 3611152"/>
              <a:gd name="connsiteX3930" fmla="*/ 3123717 w 9070966"/>
              <a:gd name="connsiteY3930" fmla="*/ 1826782 h 3611152"/>
              <a:gd name="connsiteX3931" fmla="*/ 3119822 w 9070966"/>
              <a:gd name="connsiteY3931" fmla="*/ 1831583 h 3611152"/>
              <a:gd name="connsiteX3932" fmla="*/ 3121541 w 9070966"/>
              <a:gd name="connsiteY3932" fmla="*/ 1836384 h 3611152"/>
              <a:gd name="connsiteX3933" fmla="*/ 3125434 w 9070966"/>
              <a:gd name="connsiteY3933" fmla="*/ 1839013 h 3611152"/>
              <a:gd name="connsiteX3934" fmla="*/ 3125477 w 9070966"/>
              <a:gd name="connsiteY3934" fmla="*/ 1839002 h 3611152"/>
              <a:gd name="connsiteX3935" fmla="*/ 3121769 w 9070966"/>
              <a:gd name="connsiteY3935" fmla="*/ 1836498 h 3611152"/>
              <a:gd name="connsiteX3936" fmla="*/ 3120051 w 9070966"/>
              <a:gd name="connsiteY3936" fmla="*/ 1831697 h 3611152"/>
              <a:gd name="connsiteX3937" fmla="*/ 3123945 w 9070966"/>
              <a:gd name="connsiteY3937" fmla="*/ 1826782 h 3611152"/>
              <a:gd name="connsiteX3938" fmla="*/ 3124402 w 9070966"/>
              <a:gd name="connsiteY3938" fmla="*/ 1822667 h 3611152"/>
              <a:gd name="connsiteX3939" fmla="*/ 3120739 w 9070966"/>
              <a:gd name="connsiteY3939" fmla="*/ 1817980 h 3611152"/>
              <a:gd name="connsiteX3940" fmla="*/ 3120966 w 9070966"/>
              <a:gd name="connsiteY3940" fmla="*/ 1810664 h 3611152"/>
              <a:gd name="connsiteX3941" fmla="*/ 3122227 w 9070966"/>
              <a:gd name="connsiteY3941" fmla="*/ 1805634 h 3611152"/>
              <a:gd name="connsiteX3942" fmla="*/ 3126465 w 9070966"/>
              <a:gd name="connsiteY3942" fmla="*/ 1801748 h 3611152"/>
              <a:gd name="connsiteX3943" fmla="*/ 3128182 w 9070966"/>
              <a:gd name="connsiteY3943" fmla="*/ 1797404 h 3611152"/>
              <a:gd name="connsiteX3944" fmla="*/ 3126808 w 9070966"/>
              <a:gd name="connsiteY3944" fmla="*/ 1783687 h 3611152"/>
              <a:gd name="connsiteX3945" fmla="*/ 3124288 w 9070966"/>
              <a:gd name="connsiteY3945" fmla="*/ 1777743 h 3611152"/>
              <a:gd name="connsiteX3946" fmla="*/ 4051718 w 9070966"/>
              <a:gd name="connsiteY3946" fmla="*/ 1772387 h 3611152"/>
              <a:gd name="connsiteX3947" fmla="*/ 4050121 w 9070966"/>
              <a:gd name="connsiteY3947" fmla="*/ 1776028 h 3611152"/>
              <a:gd name="connsiteX3948" fmla="*/ 4051382 w 9070966"/>
              <a:gd name="connsiteY3948" fmla="*/ 1781629 h 3611152"/>
              <a:gd name="connsiteX3949" fmla="*/ 4052080 w 9070966"/>
              <a:gd name="connsiteY3949" fmla="*/ 1782410 h 3611152"/>
              <a:gd name="connsiteX3950" fmla="*/ 4051495 w 9070966"/>
              <a:gd name="connsiteY3950" fmla="*/ 1781743 h 3611152"/>
              <a:gd name="connsiteX3951" fmla="*/ 4050236 w 9070966"/>
              <a:gd name="connsiteY3951" fmla="*/ 1776028 h 3611152"/>
              <a:gd name="connsiteX3952" fmla="*/ 4051839 w 9070966"/>
              <a:gd name="connsiteY3952" fmla="*/ 1772484 h 3611152"/>
              <a:gd name="connsiteX3953" fmla="*/ 5826885 w 9070966"/>
              <a:gd name="connsiteY3953" fmla="*/ 1769627 h 3611152"/>
              <a:gd name="connsiteX3954" fmla="*/ 5890332 w 9070966"/>
              <a:gd name="connsiteY3954" fmla="*/ 1782429 h 3611152"/>
              <a:gd name="connsiteX3955" fmla="*/ 5901442 w 9070966"/>
              <a:gd name="connsiteY3955" fmla="*/ 1786316 h 3611152"/>
              <a:gd name="connsiteX3956" fmla="*/ 5922629 w 9070966"/>
              <a:gd name="connsiteY3956" fmla="*/ 1780600 h 3611152"/>
              <a:gd name="connsiteX3957" fmla="*/ 5956758 w 9070966"/>
              <a:gd name="connsiteY3957" fmla="*/ 1788716 h 3611152"/>
              <a:gd name="connsiteX3958" fmla="*/ 5962255 w 9070966"/>
              <a:gd name="connsiteY3958" fmla="*/ 1799919 h 3611152"/>
              <a:gd name="connsiteX3959" fmla="*/ 5962599 w 9070966"/>
              <a:gd name="connsiteY3959" fmla="*/ 1819008 h 3611152"/>
              <a:gd name="connsiteX3960" fmla="*/ 5958247 w 9070966"/>
              <a:gd name="connsiteY3960" fmla="*/ 1817522 h 3611152"/>
              <a:gd name="connsiteX3961" fmla="*/ 5930875 w 9070966"/>
              <a:gd name="connsiteY3961" fmla="*/ 1816608 h 3611152"/>
              <a:gd name="connsiteX3962" fmla="*/ 5910260 w 9070966"/>
              <a:gd name="connsiteY3962" fmla="*/ 1819694 h 3611152"/>
              <a:gd name="connsiteX3963" fmla="*/ 5905107 w 9070966"/>
              <a:gd name="connsiteY3963" fmla="*/ 1822323 h 3611152"/>
              <a:gd name="connsiteX3964" fmla="*/ 5903503 w 9070966"/>
              <a:gd name="connsiteY3964" fmla="*/ 1828953 h 3611152"/>
              <a:gd name="connsiteX3965" fmla="*/ 5899151 w 9070966"/>
              <a:gd name="connsiteY3965" fmla="*/ 1830325 h 3611152"/>
              <a:gd name="connsiteX3966" fmla="*/ 5870405 w 9070966"/>
              <a:gd name="connsiteY3966" fmla="*/ 1820951 h 3611152"/>
              <a:gd name="connsiteX3967" fmla="*/ 5856891 w 9070966"/>
              <a:gd name="connsiteY3967" fmla="*/ 1824038 h 3611152"/>
              <a:gd name="connsiteX3968" fmla="*/ 5838108 w 9070966"/>
              <a:gd name="connsiteY3968" fmla="*/ 1835126 h 3611152"/>
              <a:gd name="connsiteX3969" fmla="*/ 5814745 w 9070966"/>
              <a:gd name="connsiteY3969" fmla="*/ 1841642 h 3611152"/>
              <a:gd name="connsiteX3970" fmla="*/ 5804781 w 9070966"/>
              <a:gd name="connsiteY3970" fmla="*/ 1843699 h 3611152"/>
              <a:gd name="connsiteX3971" fmla="*/ 5781303 w 9070966"/>
              <a:gd name="connsiteY3971" fmla="*/ 1844385 h 3611152"/>
              <a:gd name="connsiteX3972" fmla="*/ 5766071 w 9070966"/>
              <a:gd name="connsiteY3972" fmla="*/ 1818094 h 3611152"/>
              <a:gd name="connsiteX3973" fmla="*/ 5765842 w 9070966"/>
              <a:gd name="connsiteY3973" fmla="*/ 1805863 h 3611152"/>
              <a:gd name="connsiteX3974" fmla="*/ 5773859 w 9070966"/>
              <a:gd name="connsiteY3974" fmla="*/ 1781286 h 3611152"/>
              <a:gd name="connsiteX3975" fmla="*/ 5779356 w 9070966"/>
              <a:gd name="connsiteY3975" fmla="*/ 1774999 h 3611152"/>
              <a:gd name="connsiteX3976" fmla="*/ 5806156 w 9070966"/>
              <a:gd name="connsiteY3976" fmla="*/ 1769741 h 3611152"/>
              <a:gd name="connsiteX3977" fmla="*/ 7974259 w 9070966"/>
              <a:gd name="connsiteY3977" fmla="*/ 1760939 h 3611152"/>
              <a:gd name="connsiteX3978" fmla="*/ 7987658 w 9070966"/>
              <a:gd name="connsiteY3978" fmla="*/ 1765283 h 3611152"/>
              <a:gd name="connsiteX3979" fmla="*/ 8114554 w 9070966"/>
              <a:gd name="connsiteY3979" fmla="*/ 1774313 h 3611152"/>
              <a:gd name="connsiteX3980" fmla="*/ 8136657 w 9070966"/>
              <a:gd name="connsiteY3980" fmla="*/ 1780029 h 3611152"/>
              <a:gd name="connsiteX3981" fmla="*/ 8169412 w 9070966"/>
              <a:gd name="connsiteY3981" fmla="*/ 1786544 h 3611152"/>
              <a:gd name="connsiteX3982" fmla="*/ 8237670 w 9070966"/>
              <a:gd name="connsiteY3982" fmla="*/ 1791574 h 3611152"/>
              <a:gd name="connsiteX3983" fmla="*/ 8255879 w 9070966"/>
              <a:gd name="connsiteY3983" fmla="*/ 1799233 h 3611152"/>
              <a:gd name="connsiteX3984" fmla="*/ 8256910 w 9070966"/>
              <a:gd name="connsiteY3984" fmla="*/ 1801062 h 3611152"/>
              <a:gd name="connsiteX3985" fmla="*/ 8251986 w 9070966"/>
              <a:gd name="connsiteY3985" fmla="*/ 1806320 h 3611152"/>
              <a:gd name="connsiteX3986" fmla="*/ 8215108 w 9070966"/>
              <a:gd name="connsiteY3986" fmla="*/ 1812607 h 3611152"/>
              <a:gd name="connsiteX3987" fmla="*/ 8186018 w 9070966"/>
              <a:gd name="connsiteY3987" fmla="*/ 1822094 h 3611152"/>
              <a:gd name="connsiteX3988" fmla="*/ 8121769 w 9070966"/>
              <a:gd name="connsiteY3988" fmla="*/ 1816379 h 3611152"/>
              <a:gd name="connsiteX3989" fmla="*/ 8075729 w 9070966"/>
              <a:gd name="connsiteY3989" fmla="*/ 1805405 h 3611152"/>
              <a:gd name="connsiteX3990" fmla="*/ 8065536 w 9070966"/>
              <a:gd name="connsiteY3990" fmla="*/ 1797975 h 3611152"/>
              <a:gd name="connsiteX3991" fmla="*/ 8053740 w 9070966"/>
              <a:gd name="connsiteY3991" fmla="*/ 1792831 h 3611152"/>
              <a:gd name="connsiteX3992" fmla="*/ 8024536 w 9070966"/>
              <a:gd name="connsiteY3992" fmla="*/ 1784029 h 3611152"/>
              <a:gd name="connsiteX3993" fmla="*/ 8012854 w 9070966"/>
              <a:gd name="connsiteY3993" fmla="*/ 1781743 h 3611152"/>
              <a:gd name="connsiteX3994" fmla="*/ 7999912 w 9070966"/>
              <a:gd name="connsiteY3994" fmla="*/ 1782658 h 3611152"/>
              <a:gd name="connsiteX3995" fmla="*/ 7975976 w 9070966"/>
              <a:gd name="connsiteY3995" fmla="*/ 1778771 h 3611152"/>
              <a:gd name="connsiteX3996" fmla="*/ 7963608 w 9070966"/>
              <a:gd name="connsiteY3996" fmla="*/ 1764139 h 3611152"/>
              <a:gd name="connsiteX3997" fmla="*/ 3121998 w 9070966"/>
              <a:gd name="connsiteY3997" fmla="*/ 1750538 h 3611152"/>
              <a:gd name="connsiteX3998" fmla="*/ 3116958 w 9070966"/>
              <a:gd name="connsiteY3998" fmla="*/ 1756710 h 3611152"/>
              <a:gd name="connsiteX3999" fmla="*/ 3106881 w 9070966"/>
              <a:gd name="connsiteY3999" fmla="*/ 1759225 h 3611152"/>
              <a:gd name="connsiteX4000" fmla="*/ 3103560 w 9070966"/>
              <a:gd name="connsiteY4000" fmla="*/ 1764026 h 3611152"/>
              <a:gd name="connsiteX4001" fmla="*/ 3097261 w 9070966"/>
              <a:gd name="connsiteY4001" fmla="*/ 1768370 h 3611152"/>
              <a:gd name="connsiteX4002" fmla="*/ 3097719 w 9070966"/>
              <a:gd name="connsiteY4002" fmla="*/ 1777286 h 3611152"/>
              <a:gd name="connsiteX4003" fmla="*/ 3102758 w 9070966"/>
              <a:gd name="connsiteY4003" fmla="*/ 1778543 h 3611152"/>
              <a:gd name="connsiteX4004" fmla="*/ 3104819 w 9070966"/>
              <a:gd name="connsiteY4004" fmla="*/ 1783573 h 3611152"/>
              <a:gd name="connsiteX4005" fmla="*/ 3107797 w 9070966"/>
              <a:gd name="connsiteY4005" fmla="*/ 1785745 h 3611152"/>
              <a:gd name="connsiteX4006" fmla="*/ 3107970 w 9070966"/>
              <a:gd name="connsiteY4006" fmla="*/ 1785704 h 3611152"/>
              <a:gd name="connsiteX4007" fmla="*/ 3105047 w 9070966"/>
              <a:gd name="connsiteY4007" fmla="*/ 1783573 h 3611152"/>
              <a:gd name="connsiteX4008" fmla="*/ 3102987 w 9070966"/>
              <a:gd name="connsiteY4008" fmla="*/ 1778543 h 3611152"/>
              <a:gd name="connsiteX4009" fmla="*/ 3097948 w 9070966"/>
              <a:gd name="connsiteY4009" fmla="*/ 1777286 h 3611152"/>
              <a:gd name="connsiteX4010" fmla="*/ 3097490 w 9070966"/>
              <a:gd name="connsiteY4010" fmla="*/ 1768484 h 3611152"/>
              <a:gd name="connsiteX4011" fmla="*/ 3103788 w 9070966"/>
              <a:gd name="connsiteY4011" fmla="*/ 1764140 h 3611152"/>
              <a:gd name="connsiteX4012" fmla="*/ 3106995 w 9070966"/>
              <a:gd name="connsiteY4012" fmla="*/ 1759225 h 3611152"/>
              <a:gd name="connsiteX4013" fmla="*/ 3117074 w 9070966"/>
              <a:gd name="connsiteY4013" fmla="*/ 1756824 h 3611152"/>
              <a:gd name="connsiteX4014" fmla="*/ 3122067 w 9070966"/>
              <a:gd name="connsiteY4014" fmla="*/ 1750594 h 3611152"/>
              <a:gd name="connsiteX4015" fmla="*/ 2708787 w 9070966"/>
              <a:gd name="connsiteY4015" fmla="*/ 1750195 h 3611152"/>
              <a:gd name="connsiteX4016" fmla="*/ 2715887 w 9070966"/>
              <a:gd name="connsiteY4016" fmla="*/ 1751795 h 3611152"/>
              <a:gd name="connsiteX4017" fmla="*/ 2722186 w 9070966"/>
              <a:gd name="connsiteY4017" fmla="*/ 1758768 h 3611152"/>
              <a:gd name="connsiteX4018" fmla="*/ 2722415 w 9070966"/>
              <a:gd name="connsiteY4018" fmla="*/ 1761740 h 3611152"/>
              <a:gd name="connsiteX4019" fmla="*/ 2718749 w 9070966"/>
              <a:gd name="connsiteY4019" fmla="*/ 1768941 h 3611152"/>
              <a:gd name="connsiteX4020" fmla="*/ 2699968 w 9070966"/>
              <a:gd name="connsiteY4020" fmla="*/ 1776371 h 3611152"/>
              <a:gd name="connsiteX4021" fmla="*/ 2695501 w 9070966"/>
              <a:gd name="connsiteY4021" fmla="*/ 1775571 h 3611152"/>
              <a:gd name="connsiteX4022" fmla="*/ 2688859 w 9070966"/>
              <a:gd name="connsiteY4022" fmla="*/ 1758996 h 3611152"/>
              <a:gd name="connsiteX4023" fmla="*/ 2690577 w 9070966"/>
              <a:gd name="connsiteY4023" fmla="*/ 1755567 h 3611152"/>
              <a:gd name="connsiteX4024" fmla="*/ 3136544 w 9070966"/>
              <a:gd name="connsiteY4024" fmla="*/ 1749852 h 3611152"/>
              <a:gd name="connsiteX4025" fmla="*/ 3131046 w 9070966"/>
              <a:gd name="connsiteY4025" fmla="*/ 1751566 h 3611152"/>
              <a:gd name="connsiteX4026" fmla="*/ 3127611 w 9070966"/>
              <a:gd name="connsiteY4026" fmla="*/ 1754996 h 3611152"/>
              <a:gd name="connsiteX4027" fmla="*/ 3126585 w 9070966"/>
              <a:gd name="connsiteY4027" fmla="*/ 1754182 h 3611152"/>
              <a:gd name="connsiteX4028" fmla="*/ 3127725 w 9070966"/>
              <a:gd name="connsiteY4028" fmla="*/ 1755110 h 3611152"/>
              <a:gd name="connsiteX4029" fmla="*/ 3131161 w 9070966"/>
              <a:gd name="connsiteY4029" fmla="*/ 1751680 h 3611152"/>
              <a:gd name="connsiteX4030" fmla="*/ 3136647 w 9070966"/>
              <a:gd name="connsiteY4030" fmla="*/ 1749969 h 3611152"/>
              <a:gd name="connsiteX4031" fmla="*/ 4040463 w 9070966"/>
              <a:gd name="connsiteY4031" fmla="*/ 1749844 h 3611152"/>
              <a:gd name="connsiteX4032" fmla="*/ 4043594 w 9070966"/>
              <a:gd name="connsiteY4032" fmla="*/ 1754195 h 3611152"/>
              <a:gd name="connsiteX4033" fmla="*/ 4041990 w 9070966"/>
              <a:gd name="connsiteY4033" fmla="*/ 1762311 h 3611152"/>
              <a:gd name="connsiteX4034" fmla="*/ 4043594 w 9070966"/>
              <a:gd name="connsiteY4034" fmla="*/ 1765969 h 3611152"/>
              <a:gd name="connsiteX4035" fmla="*/ 4050108 w 9070966"/>
              <a:gd name="connsiteY4035" fmla="*/ 1771097 h 3611152"/>
              <a:gd name="connsiteX4036" fmla="*/ 4043707 w 9070966"/>
              <a:gd name="connsiteY4036" fmla="*/ 1765969 h 3611152"/>
              <a:gd name="connsiteX4037" fmla="*/ 4042105 w 9070966"/>
              <a:gd name="connsiteY4037" fmla="*/ 1762311 h 3611152"/>
              <a:gd name="connsiteX4038" fmla="*/ 4043707 w 9070966"/>
              <a:gd name="connsiteY4038" fmla="*/ 1754309 h 3611152"/>
              <a:gd name="connsiteX4039" fmla="*/ 4040501 w 9070966"/>
              <a:gd name="connsiteY4039" fmla="*/ 1749851 h 3611152"/>
              <a:gd name="connsiteX4040" fmla="*/ 2112446 w 9070966"/>
              <a:gd name="connsiteY4040" fmla="*/ 1741164 h 3611152"/>
              <a:gd name="connsiteX4041" fmla="*/ 2117142 w 9070966"/>
              <a:gd name="connsiteY4041" fmla="*/ 1742193 h 3611152"/>
              <a:gd name="connsiteX4042" fmla="*/ 2140162 w 9070966"/>
              <a:gd name="connsiteY4042" fmla="*/ 1757739 h 3611152"/>
              <a:gd name="connsiteX4043" fmla="*/ 2143483 w 9070966"/>
              <a:gd name="connsiteY4043" fmla="*/ 1762540 h 3611152"/>
              <a:gd name="connsiteX4044" fmla="*/ 2140391 w 9070966"/>
              <a:gd name="connsiteY4044" fmla="*/ 1772028 h 3611152"/>
              <a:gd name="connsiteX4045" fmla="*/ 2141994 w 9070966"/>
              <a:gd name="connsiteY4045" fmla="*/ 1778543 h 3611152"/>
              <a:gd name="connsiteX4046" fmla="*/ 2152989 w 9070966"/>
              <a:gd name="connsiteY4046" fmla="*/ 1796376 h 3611152"/>
              <a:gd name="connsiteX4047" fmla="*/ 2162380 w 9070966"/>
              <a:gd name="connsiteY4047" fmla="*/ 1811579 h 3611152"/>
              <a:gd name="connsiteX4048" fmla="*/ 2167992 w 9070966"/>
              <a:gd name="connsiteY4048" fmla="*/ 1827582 h 3611152"/>
              <a:gd name="connsiteX4049" fmla="*/ 2167877 w 9070966"/>
              <a:gd name="connsiteY4049" fmla="*/ 1848272 h 3611152"/>
              <a:gd name="connsiteX4050" fmla="*/ 2172115 w 9070966"/>
              <a:gd name="connsiteY4050" fmla="*/ 1870334 h 3611152"/>
              <a:gd name="connsiteX4051" fmla="*/ 2182651 w 9070966"/>
              <a:gd name="connsiteY4051" fmla="*/ 1902455 h 3611152"/>
              <a:gd name="connsiteX4052" fmla="*/ 2188492 w 9070966"/>
              <a:gd name="connsiteY4052" fmla="*/ 1914800 h 3611152"/>
              <a:gd name="connsiteX4053" fmla="*/ 2197425 w 9070966"/>
              <a:gd name="connsiteY4053" fmla="*/ 1926117 h 3611152"/>
              <a:gd name="connsiteX4054" fmla="*/ 2205786 w 9070966"/>
              <a:gd name="connsiteY4054" fmla="*/ 1934004 h 3611152"/>
              <a:gd name="connsiteX4055" fmla="*/ 2211512 w 9070966"/>
              <a:gd name="connsiteY4055" fmla="*/ 1936405 h 3611152"/>
              <a:gd name="connsiteX4056" fmla="*/ 2257093 w 9070966"/>
              <a:gd name="connsiteY4056" fmla="*/ 1944749 h 3611152"/>
              <a:gd name="connsiteX4057" fmla="*/ 2289848 w 9070966"/>
              <a:gd name="connsiteY4057" fmla="*/ 1957552 h 3611152"/>
              <a:gd name="connsiteX4058" fmla="*/ 2282060 w 9070966"/>
              <a:gd name="connsiteY4058" fmla="*/ 1962010 h 3611152"/>
              <a:gd name="connsiteX4059" fmla="*/ 2270035 w 9070966"/>
              <a:gd name="connsiteY4059" fmla="*/ 1975727 h 3611152"/>
              <a:gd name="connsiteX4060" fmla="*/ 2255490 w 9070966"/>
              <a:gd name="connsiteY4060" fmla="*/ 2013106 h 3611152"/>
              <a:gd name="connsiteX4061" fmla="*/ 2254116 w 9070966"/>
              <a:gd name="connsiteY4061" fmla="*/ 2022594 h 3611152"/>
              <a:gd name="connsiteX4062" fmla="*/ 2255605 w 9070966"/>
              <a:gd name="connsiteY4062" fmla="*/ 2027624 h 3611152"/>
              <a:gd name="connsiteX4063" fmla="*/ 2264538 w 9070966"/>
              <a:gd name="connsiteY4063" fmla="*/ 2032882 h 3611152"/>
              <a:gd name="connsiteX4064" fmla="*/ 2268088 w 9070966"/>
              <a:gd name="connsiteY4064" fmla="*/ 2032082 h 3611152"/>
              <a:gd name="connsiteX4065" fmla="*/ 2281717 w 9070966"/>
              <a:gd name="connsiteY4065" fmla="*/ 2038369 h 3611152"/>
              <a:gd name="connsiteX4066" fmla="*/ 2281717 w 9070966"/>
              <a:gd name="connsiteY4066" fmla="*/ 2052429 h 3611152"/>
              <a:gd name="connsiteX4067" fmla="*/ 2277021 w 9070966"/>
              <a:gd name="connsiteY4067" fmla="*/ 2057344 h 3611152"/>
              <a:gd name="connsiteX4068" fmla="*/ 2237737 w 9070966"/>
              <a:gd name="connsiteY4068" fmla="*/ 2058144 h 3611152"/>
              <a:gd name="connsiteX4069" fmla="*/ 2222850 w 9070966"/>
              <a:gd name="connsiteY4069" fmla="*/ 2034368 h 3611152"/>
              <a:gd name="connsiteX4070" fmla="*/ 2190553 w 9070966"/>
              <a:gd name="connsiteY4070" fmla="*/ 2019851 h 3611152"/>
              <a:gd name="connsiteX4071" fmla="*/ 2163754 w 9070966"/>
              <a:gd name="connsiteY4071" fmla="*/ 2012192 h 3611152"/>
              <a:gd name="connsiteX4072" fmla="*/ 2153332 w 9070966"/>
              <a:gd name="connsiteY4072" fmla="*/ 2007048 h 3611152"/>
              <a:gd name="connsiteX4073" fmla="*/ 2134206 w 9070966"/>
              <a:gd name="connsiteY4073" fmla="*/ 2005105 h 3611152"/>
              <a:gd name="connsiteX4074" fmla="*/ 2129511 w 9070966"/>
              <a:gd name="connsiteY4074" fmla="*/ 2001675 h 3611152"/>
              <a:gd name="connsiteX4075" fmla="*/ 2118860 w 9070966"/>
              <a:gd name="connsiteY4075" fmla="*/ 1983957 h 3611152"/>
              <a:gd name="connsiteX4076" fmla="*/ 2115309 w 9070966"/>
              <a:gd name="connsiteY4076" fmla="*/ 1968640 h 3611152"/>
              <a:gd name="connsiteX4077" fmla="*/ 2115309 w 9070966"/>
              <a:gd name="connsiteY4077" fmla="*/ 1961896 h 3611152"/>
              <a:gd name="connsiteX4078" fmla="*/ 2122754 w 9070966"/>
              <a:gd name="connsiteY4078" fmla="*/ 1944749 h 3611152"/>
              <a:gd name="connsiteX4079" fmla="*/ 2121837 w 9070966"/>
              <a:gd name="connsiteY4079" fmla="*/ 1934576 h 3611152"/>
              <a:gd name="connsiteX4080" fmla="*/ 2114851 w 9070966"/>
              <a:gd name="connsiteY4080" fmla="*/ 1928632 h 3611152"/>
              <a:gd name="connsiteX4081" fmla="*/ 2106376 w 9070966"/>
              <a:gd name="connsiteY4081" fmla="*/ 1926231 h 3611152"/>
              <a:gd name="connsiteX4082" fmla="*/ 2099619 w 9070966"/>
              <a:gd name="connsiteY4082" fmla="*/ 1917772 h 3611152"/>
              <a:gd name="connsiteX4083" fmla="*/ 2095496 w 9070966"/>
              <a:gd name="connsiteY4083" fmla="*/ 1877535 h 3611152"/>
              <a:gd name="connsiteX4084" fmla="*/ 2093778 w 9070966"/>
              <a:gd name="connsiteY4084" fmla="*/ 1873763 h 3611152"/>
              <a:gd name="connsiteX4085" fmla="*/ 2084845 w 9070966"/>
              <a:gd name="connsiteY4085" fmla="*/ 1867362 h 3611152"/>
              <a:gd name="connsiteX4086" fmla="*/ 2031935 w 9070966"/>
              <a:gd name="connsiteY4086" fmla="*/ 1861418 h 3611152"/>
              <a:gd name="connsiteX4087" fmla="*/ 2019223 w 9070966"/>
              <a:gd name="connsiteY4087" fmla="*/ 1865190 h 3611152"/>
              <a:gd name="connsiteX4088" fmla="*/ 2004678 w 9070966"/>
              <a:gd name="connsiteY4088" fmla="*/ 1866447 h 3611152"/>
              <a:gd name="connsiteX4089" fmla="*/ 1964021 w 9070966"/>
              <a:gd name="connsiteY4089" fmla="*/ 1856388 h 3611152"/>
              <a:gd name="connsiteX4090" fmla="*/ 1961043 w 9070966"/>
              <a:gd name="connsiteY4090" fmla="*/ 1846672 h 3611152"/>
              <a:gd name="connsiteX4091" fmla="*/ 1965052 w 9070966"/>
              <a:gd name="connsiteY4091" fmla="*/ 1831697 h 3611152"/>
              <a:gd name="connsiteX4092" fmla="*/ 1972038 w 9070966"/>
              <a:gd name="connsiteY4092" fmla="*/ 1826553 h 3611152"/>
              <a:gd name="connsiteX4093" fmla="*/ 1993569 w 9070966"/>
              <a:gd name="connsiteY4093" fmla="*/ 1818780 h 3611152"/>
              <a:gd name="connsiteX4094" fmla="*/ 2013153 w 9070966"/>
              <a:gd name="connsiteY4094" fmla="*/ 1805292 h 3611152"/>
              <a:gd name="connsiteX4095" fmla="*/ 2015787 w 9070966"/>
              <a:gd name="connsiteY4095" fmla="*/ 1801176 h 3611152"/>
              <a:gd name="connsiteX4096" fmla="*/ 2016359 w 9070966"/>
              <a:gd name="connsiteY4096" fmla="*/ 1795918 h 3611152"/>
              <a:gd name="connsiteX4097" fmla="*/ 2013611 w 9070966"/>
              <a:gd name="connsiteY4097" fmla="*/ 1790546 h 3611152"/>
              <a:gd name="connsiteX4098" fmla="*/ 2003303 w 9070966"/>
              <a:gd name="connsiteY4098" fmla="*/ 1784259 h 3611152"/>
              <a:gd name="connsiteX4099" fmla="*/ 2005136 w 9070966"/>
              <a:gd name="connsiteY4099" fmla="*/ 1773857 h 3611152"/>
              <a:gd name="connsiteX4100" fmla="*/ 2014642 w 9070966"/>
              <a:gd name="connsiteY4100" fmla="*/ 1764140 h 3611152"/>
              <a:gd name="connsiteX4101" fmla="*/ 2026896 w 9070966"/>
              <a:gd name="connsiteY4101" fmla="*/ 1756367 h 3611152"/>
              <a:gd name="connsiteX4102" fmla="*/ 2050946 w 9070966"/>
              <a:gd name="connsiteY4102" fmla="*/ 1748823 h 3611152"/>
              <a:gd name="connsiteX4103" fmla="*/ 2056558 w 9070966"/>
              <a:gd name="connsiteY4103" fmla="*/ 1750195 h 3611152"/>
              <a:gd name="connsiteX4104" fmla="*/ 2065032 w 9070966"/>
              <a:gd name="connsiteY4104" fmla="*/ 1770199 h 3611152"/>
              <a:gd name="connsiteX4105" fmla="*/ 2066750 w 9070966"/>
              <a:gd name="connsiteY4105" fmla="*/ 1789288 h 3611152"/>
              <a:gd name="connsiteX4106" fmla="*/ 2077287 w 9070966"/>
              <a:gd name="connsiteY4106" fmla="*/ 1797747 h 3611152"/>
              <a:gd name="connsiteX4107" fmla="*/ 2091488 w 9070966"/>
              <a:gd name="connsiteY4107" fmla="*/ 1801062 h 3611152"/>
              <a:gd name="connsiteX4108" fmla="*/ 2097100 w 9070966"/>
              <a:gd name="connsiteY4108" fmla="*/ 1800605 h 3611152"/>
              <a:gd name="connsiteX4109" fmla="*/ 2077172 w 9070966"/>
              <a:gd name="connsiteY4109" fmla="*/ 1752481 h 3611152"/>
              <a:gd name="connsiteX4110" fmla="*/ 2084158 w 9070966"/>
              <a:gd name="connsiteY4110" fmla="*/ 1748823 h 3611152"/>
              <a:gd name="connsiteX4111" fmla="*/ 4846872 w 9070966"/>
              <a:gd name="connsiteY4111" fmla="*/ 1736949 h 3611152"/>
              <a:gd name="connsiteX4112" fmla="*/ 4840925 w 9070966"/>
              <a:gd name="connsiteY4112" fmla="*/ 1742992 h 3611152"/>
              <a:gd name="connsiteX4113" fmla="*/ 4841125 w 9070966"/>
              <a:gd name="connsiteY4113" fmla="*/ 1743578 h 3611152"/>
              <a:gd name="connsiteX4114" fmla="*/ 4846537 w 9070966"/>
              <a:gd name="connsiteY4114" fmla="*/ 1738078 h 3611152"/>
              <a:gd name="connsiteX4115" fmla="*/ 3155669 w 9070966"/>
              <a:gd name="connsiteY4115" fmla="*/ 1736935 h 3611152"/>
              <a:gd name="connsiteX4116" fmla="*/ 3146278 w 9070966"/>
              <a:gd name="connsiteY4116" fmla="*/ 1742536 h 3611152"/>
              <a:gd name="connsiteX4117" fmla="*/ 3149256 w 9070966"/>
              <a:gd name="connsiteY4117" fmla="*/ 1746994 h 3611152"/>
              <a:gd name="connsiteX4118" fmla="*/ 3150058 w 9070966"/>
              <a:gd name="connsiteY4118" fmla="*/ 1752138 h 3611152"/>
              <a:gd name="connsiteX4119" fmla="*/ 3140792 w 9070966"/>
              <a:gd name="connsiteY4119" fmla="*/ 1754650 h 3611152"/>
              <a:gd name="connsiteX4120" fmla="*/ 3140895 w 9070966"/>
              <a:gd name="connsiteY4120" fmla="*/ 1754767 h 3611152"/>
              <a:gd name="connsiteX4121" fmla="*/ 3150172 w 9070966"/>
              <a:gd name="connsiteY4121" fmla="*/ 1752252 h 3611152"/>
              <a:gd name="connsiteX4122" fmla="*/ 3149370 w 9070966"/>
              <a:gd name="connsiteY4122" fmla="*/ 1747108 h 3611152"/>
              <a:gd name="connsiteX4123" fmla="*/ 3146392 w 9070966"/>
              <a:gd name="connsiteY4123" fmla="*/ 1742650 h 3611152"/>
              <a:gd name="connsiteX4124" fmla="*/ 3155784 w 9070966"/>
              <a:gd name="connsiteY4124" fmla="*/ 1737049 h 3611152"/>
              <a:gd name="connsiteX4125" fmla="*/ 3157991 w 9070966"/>
              <a:gd name="connsiteY4125" fmla="*/ 1738309 h 3611152"/>
              <a:gd name="connsiteX4126" fmla="*/ 4032713 w 9070966"/>
              <a:gd name="connsiteY4126" fmla="*/ 1736934 h 3611152"/>
              <a:gd name="connsiteX4127" fmla="*/ 4025383 w 9070966"/>
              <a:gd name="connsiteY4127" fmla="*/ 1743336 h 3611152"/>
              <a:gd name="connsiteX4128" fmla="*/ 4024582 w 9070966"/>
              <a:gd name="connsiteY4128" fmla="*/ 1747336 h 3611152"/>
              <a:gd name="connsiteX4129" fmla="*/ 4024598 w 9070966"/>
              <a:gd name="connsiteY4129" fmla="*/ 1747367 h 3611152"/>
              <a:gd name="connsiteX4130" fmla="*/ 4025383 w 9070966"/>
              <a:gd name="connsiteY4130" fmla="*/ 1743450 h 3611152"/>
              <a:gd name="connsiteX4131" fmla="*/ 3162083 w 9070966"/>
              <a:gd name="connsiteY4131" fmla="*/ 1729504 h 3611152"/>
              <a:gd name="connsiteX4132" fmla="*/ 3163686 w 9070966"/>
              <a:gd name="connsiteY4132" fmla="*/ 1738535 h 3611152"/>
              <a:gd name="connsiteX4133" fmla="*/ 3162770 w 9070966"/>
              <a:gd name="connsiteY4133" fmla="*/ 1745965 h 3611152"/>
              <a:gd name="connsiteX4134" fmla="*/ 3159448 w 9070966"/>
              <a:gd name="connsiteY4134" fmla="*/ 1744468 h 3611152"/>
              <a:gd name="connsiteX4135" fmla="*/ 3159449 w 9070966"/>
              <a:gd name="connsiteY4135" fmla="*/ 1744479 h 3611152"/>
              <a:gd name="connsiteX4136" fmla="*/ 3162999 w 9070966"/>
              <a:gd name="connsiteY4136" fmla="*/ 1746079 h 3611152"/>
              <a:gd name="connsiteX4137" fmla="*/ 3164030 w 9070966"/>
              <a:gd name="connsiteY4137" fmla="*/ 1738535 h 3611152"/>
              <a:gd name="connsiteX4138" fmla="*/ 3162450 w 9070966"/>
              <a:gd name="connsiteY4138" fmla="*/ 1729639 h 3611152"/>
              <a:gd name="connsiteX4139" fmla="*/ 3167809 w 9070966"/>
              <a:gd name="connsiteY4139" fmla="*/ 1725046 h 3611152"/>
              <a:gd name="connsiteX4140" fmla="*/ 3166462 w 9070966"/>
              <a:gd name="connsiteY4140" fmla="*/ 1730988 h 3611152"/>
              <a:gd name="connsiteX4141" fmla="*/ 3166778 w 9070966"/>
              <a:gd name="connsiteY4141" fmla="*/ 1731104 h 3611152"/>
              <a:gd name="connsiteX4142" fmla="*/ 3168246 w 9070966"/>
              <a:gd name="connsiteY4142" fmla="*/ 1725133 h 3611152"/>
              <a:gd name="connsiteX4143" fmla="*/ 4050436 w 9070966"/>
              <a:gd name="connsiteY4143" fmla="*/ 1723396 h 3611152"/>
              <a:gd name="connsiteX4144" fmla="*/ 4048976 w 9070966"/>
              <a:gd name="connsiteY4144" fmla="*/ 1730876 h 3611152"/>
              <a:gd name="connsiteX4145" fmla="*/ 4051839 w 9070966"/>
              <a:gd name="connsiteY4145" fmla="*/ 1731676 h 3611152"/>
              <a:gd name="connsiteX4146" fmla="*/ 4051862 w 9070966"/>
              <a:gd name="connsiteY4146" fmla="*/ 1731650 h 3611152"/>
              <a:gd name="connsiteX4147" fmla="*/ 4049092 w 9070966"/>
              <a:gd name="connsiteY4147" fmla="*/ 1730876 h 3611152"/>
              <a:gd name="connsiteX4148" fmla="*/ 4047030 w 9070966"/>
              <a:gd name="connsiteY4148" fmla="*/ 1721159 h 3611152"/>
              <a:gd name="connsiteX4149" fmla="*/ 4037708 w 9070966"/>
              <a:gd name="connsiteY4149" fmla="*/ 1729215 h 3611152"/>
              <a:gd name="connsiteX4150" fmla="*/ 4047030 w 9070966"/>
              <a:gd name="connsiteY4150" fmla="*/ 1721274 h 3611152"/>
              <a:gd name="connsiteX4151" fmla="*/ 4050675 w 9070966"/>
              <a:gd name="connsiteY4151" fmla="*/ 1722070 h 3611152"/>
              <a:gd name="connsiteX4152" fmla="*/ 4050694 w 9070966"/>
              <a:gd name="connsiteY4152" fmla="*/ 1721960 h 3611152"/>
              <a:gd name="connsiteX4153" fmla="*/ 6420247 w 9070966"/>
              <a:gd name="connsiteY4153" fmla="*/ 1709728 h 3611152"/>
              <a:gd name="connsiteX4154" fmla="*/ 6438686 w 9070966"/>
              <a:gd name="connsiteY4154" fmla="*/ 1713272 h 3611152"/>
              <a:gd name="connsiteX4155" fmla="*/ 6469723 w 9070966"/>
              <a:gd name="connsiteY4155" fmla="*/ 1728590 h 3611152"/>
              <a:gd name="connsiteX4156" fmla="*/ 6515419 w 9070966"/>
              <a:gd name="connsiteY4156" fmla="*/ 1755109 h 3611152"/>
              <a:gd name="connsiteX4157" fmla="*/ 6521488 w 9070966"/>
              <a:gd name="connsiteY4157" fmla="*/ 1760253 h 3611152"/>
              <a:gd name="connsiteX4158" fmla="*/ 6524810 w 9070966"/>
              <a:gd name="connsiteY4158" fmla="*/ 1766083 h 3611152"/>
              <a:gd name="connsiteX4159" fmla="*/ 6525153 w 9070966"/>
              <a:gd name="connsiteY4159" fmla="*/ 1770998 h 3611152"/>
              <a:gd name="connsiteX4160" fmla="*/ 6521031 w 9070966"/>
              <a:gd name="connsiteY4160" fmla="*/ 1779686 h 3611152"/>
              <a:gd name="connsiteX4161" fmla="*/ 6511411 w 9070966"/>
              <a:gd name="connsiteY4161" fmla="*/ 1784944 h 3611152"/>
              <a:gd name="connsiteX4162" fmla="*/ 6505341 w 9070966"/>
              <a:gd name="connsiteY4162" fmla="*/ 1785630 h 3611152"/>
              <a:gd name="connsiteX4163" fmla="*/ 6435480 w 9070966"/>
              <a:gd name="connsiteY4163" fmla="*/ 1780143 h 3611152"/>
              <a:gd name="connsiteX4164" fmla="*/ 6422423 w 9070966"/>
              <a:gd name="connsiteY4164" fmla="*/ 1787688 h 3611152"/>
              <a:gd name="connsiteX4165" fmla="*/ 6403412 w 9070966"/>
              <a:gd name="connsiteY4165" fmla="*/ 1790545 h 3611152"/>
              <a:gd name="connsiteX4166" fmla="*/ 6381193 w 9070966"/>
              <a:gd name="connsiteY4166" fmla="*/ 1780372 h 3611152"/>
              <a:gd name="connsiteX4167" fmla="*/ 6373750 w 9070966"/>
              <a:gd name="connsiteY4167" fmla="*/ 1774313 h 3611152"/>
              <a:gd name="connsiteX4168" fmla="*/ 6370657 w 9070966"/>
              <a:gd name="connsiteY4168" fmla="*/ 1769284 h 3611152"/>
              <a:gd name="connsiteX4169" fmla="*/ 6373864 w 9070966"/>
              <a:gd name="connsiteY4169" fmla="*/ 1757395 h 3611152"/>
              <a:gd name="connsiteX4170" fmla="*/ 6373062 w 9070966"/>
              <a:gd name="connsiteY4170" fmla="*/ 1751680 h 3611152"/>
              <a:gd name="connsiteX4171" fmla="*/ 6375582 w 9070966"/>
              <a:gd name="connsiteY4171" fmla="*/ 1739677 h 3611152"/>
              <a:gd name="connsiteX4172" fmla="*/ 6379819 w 9070966"/>
              <a:gd name="connsiteY4172" fmla="*/ 1731333 h 3611152"/>
              <a:gd name="connsiteX4173" fmla="*/ 6383255 w 9070966"/>
              <a:gd name="connsiteY4173" fmla="*/ 1727446 h 3611152"/>
              <a:gd name="connsiteX4174" fmla="*/ 6386920 w 9070966"/>
              <a:gd name="connsiteY4174" fmla="*/ 1730304 h 3611152"/>
              <a:gd name="connsiteX4175" fmla="*/ 4066957 w 9070966"/>
              <a:gd name="connsiteY4175" fmla="*/ 1705842 h 3611152"/>
              <a:gd name="connsiteX4176" fmla="*/ 4066954 w 9070966"/>
              <a:gd name="connsiteY4176" fmla="*/ 1705845 h 3611152"/>
              <a:gd name="connsiteX4177" fmla="*/ 4066956 w 9070966"/>
              <a:gd name="connsiteY4177" fmla="*/ 1705843 h 3611152"/>
              <a:gd name="connsiteX4178" fmla="*/ 4810261 w 9070966"/>
              <a:gd name="connsiteY4178" fmla="*/ 1705783 h 3611152"/>
              <a:gd name="connsiteX4179" fmla="*/ 4804620 w 9070966"/>
              <a:gd name="connsiteY4179" fmla="*/ 1709042 h 3611152"/>
              <a:gd name="connsiteX4180" fmla="*/ 4797176 w 9070966"/>
              <a:gd name="connsiteY4180" fmla="*/ 1709957 h 3611152"/>
              <a:gd name="connsiteX4181" fmla="*/ 4797231 w 9070966"/>
              <a:gd name="connsiteY4181" fmla="*/ 1711381 h 3611152"/>
              <a:gd name="connsiteX4182" fmla="*/ 4804162 w 9070966"/>
              <a:gd name="connsiteY4182" fmla="*/ 1710529 h 3611152"/>
              <a:gd name="connsiteX4183" fmla="*/ 4810690 w 9070966"/>
              <a:gd name="connsiteY4183" fmla="*/ 1706757 h 3611152"/>
              <a:gd name="connsiteX4184" fmla="*/ 4825200 w 9070966"/>
              <a:gd name="connsiteY4184" fmla="*/ 1694939 h 3611152"/>
              <a:gd name="connsiteX4185" fmla="*/ 4823517 w 9070966"/>
              <a:gd name="connsiteY4185" fmla="*/ 1698297 h 3611152"/>
              <a:gd name="connsiteX4186" fmla="*/ 4805765 w 9070966"/>
              <a:gd name="connsiteY4186" fmla="*/ 1700469 h 3611152"/>
              <a:gd name="connsiteX4187" fmla="*/ 4803589 w 9070966"/>
              <a:gd name="connsiteY4187" fmla="*/ 1704699 h 3611152"/>
              <a:gd name="connsiteX4188" fmla="*/ 4803935 w 9070966"/>
              <a:gd name="connsiteY4188" fmla="*/ 1704580 h 3611152"/>
              <a:gd name="connsiteX4189" fmla="*/ 4805307 w 9070966"/>
              <a:gd name="connsiteY4189" fmla="*/ 1701841 h 3611152"/>
              <a:gd name="connsiteX4190" fmla="*/ 4823059 w 9070966"/>
              <a:gd name="connsiteY4190" fmla="*/ 1699669 h 3611152"/>
              <a:gd name="connsiteX4191" fmla="*/ 4825235 w 9070966"/>
              <a:gd name="connsiteY4191" fmla="*/ 1695326 h 3611152"/>
              <a:gd name="connsiteX4192" fmla="*/ 1287394 w 9070966"/>
              <a:gd name="connsiteY4192" fmla="*/ 1691096 h 3611152"/>
              <a:gd name="connsiteX4193" fmla="*/ 1280294 w 9070966"/>
              <a:gd name="connsiteY4193" fmla="*/ 1698183 h 3611152"/>
              <a:gd name="connsiteX4194" fmla="*/ 1280982 w 9070966"/>
              <a:gd name="connsiteY4194" fmla="*/ 1704585 h 3611152"/>
              <a:gd name="connsiteX4195" fmla="*/ 1284990 w 9070966"/>
              <a:gd name="connsiteY4195" fmla="*/ 1713958 h 3611152"/>
              <a:gd name="connsiteX4196" fmla="*/ 1284990 w 9070966"/>
              <a:gd name="connsiteY4196" fmla="*/ 1716587 h 3611152"/>
              <a:gd name="connsiteX4197" fmla="*/ 1280294 w 9070966"/>
              <a:gd name="connsiteY4197" fmla="*/ 1721960 h 3611152"/>
              <a:gd name="connsiteX4198" fmla="*/ 1280294 w 9070966"/>
              <a:gd name="connsiteY4198" fmla="*/ 1724360 h 3611152"/>
              <a:gd name="connsiteX4199" fmla="*/ 1284990 w 9070966"/>
              <a:gd name="connsiteY4199" fmla="*/ 1728361 h 3611152"/>
              <a:gd name="connsiteX4200" fmla="*/ 1284990 w 9070966"/>
              <a:gd name="connsiteY4200" fmla="*/ 1730990 h 3611152"/>
              <a:gd name="connsiteX4201" fmla="*/ 1277890 w 9070966"/>
              <a:gd name="connsiteY4201" fmla="*/ 1743678 h 3611152"/>
              <a:gd name="connsiteX4202" fmla="*/ 1254868 w 9070966"/>
              <a:gd name="connsiteY4202" fmla="*/ 1757738 h 3611152"/>
              <a:gd name="connsiteX4203" fmla="*/ 1241356 w 9070966"/>
              <a:gd name="connsiteY4203" fmla="*/ 1778200 h 3611152"/>
              <a:gd name="connsiteX4204" fmla="*/ 1230443 w 9070966"/>
              <a:gd name="connsiteY4204" fmla="*/ 1781032 h 3611152"/>
              <a:gd name="connsiteX4205" fmla="*/ 1230593 w 9070966"/>
              <a:gd name="connsiteY4205" fmla="*/ 1781172 h 3611152"/>
              <a:gd name="connsiteX4206" fmla="*/ 1242160 w 9070966"/>
              <a:gd name="connsiteY4206" fmla="*/ 1778085 h 3611152"/>
              <a:gd name="connsiteX4207" fmla="*/ 1255673 w 9070966"/>
              <a:gd name="connsiteY4207" fmla="*/ 1757624 h 3611152"/>
              <a:gd name="connsiteX4208" fmla="*/ 1278694 w 9070966"/>
              <a:gd name="connsiteY4208" fmla="*/ 1743564 h 3611152"/>
              <a:gd name="connsiteX4209" fmla="*/ 1285794 w 9070966"/>
              <a:gd name="connsiteY4209" fmla="*/ 1730761 h 3611152"/>
              <a:gd name="connsiteX4210" fmla="*/ 1285794 w 9070966"/>
              <a:gd name="connsiteY4210" fmla="*/ 1728132 h 3611152"/>
              <a:gd name="connsiteX4211" fmla="*/ 1281098 w 9070966"/>
              <a:gd name="connsiteY4211" fmla="*/ 1724131 h 3611152"/>
              <a:gd name="connsiteX4212" fmla="*/ 1281098 w 9070966"/>
              <a:gd name="connsiteY4212" fmla="*/ 1721731 h 3611152"/>
              <a:gd name="connsiteX4213" fmla="*/ 1285794 w 9070966"/>
              <a:gd name="connsiteY4213" fmla="*/ 1716358 h 3611152"/>
              <a:gd name="connsiteX4214" fmla="*/ 1281098 w 9070966"/>
              <a:gd name="connsiteY4214" fmla="*/ 1697840 h 3611152"/>
              <a:gd name="connsiteX4215" fmla="*/ 1287939 w 9070966"/>
              <a:gd name="connsiteY4215" fmla="*/ 1691122 h 3611152"/>
              <a:gd name="connsiteX4216" fmla="*/ 1299006 w 9070966"/>
              <a:gd name="connsiteY4216" fmla="*/ 1688519 h 3611152"/>
              <a:gd name="connsiteX4217" fmla="*/ 1298275 w 9070966"/>
              <a:gd name="connsiteY4217" fmla="*/ 1688696 h 3611152"/>
              <a:gd name="connsiteX4218" fmla="*/ 1294842 w 9070966"/>
              <a:gd name="connsiteY4218" fmla="*/ 1691188 h 3611152"/>
              <a:gd name="connsiteX4219" fmla="*/ 1295301 w 9070966"/>
              <a:gd name="connsiteY4219" fmla="*/ 1691210 h 3611152"/>
              <a:gd name="connsiteX4220" fmla="*/ 6403870 w 9070966"/>
              <a:gd name="connsiteY4220" fmla="*/ 1678522 h 3611152"/>
              <a:gd name="connsiteX4221" fmla="*/ 6424485 w 9070966"/>
              <a:gd name="connsiteY4221" fmla="*/ 1686752 h 3611152"/>
              <a:gd name="connsiteX4222" fmla="*/ 6417270 w 9070966"/>
              <a:gd name="connsiteY4222" fmla="*/ 1695325 h 3611152"/>
              <a:gd name="connsiteX4223" fmla="*/ 6393677 w 9070966"/>
              <a:gd name="connsiteY4223" fmla="*/ 1697497 h 3611152"/>
              <a:gd name="connsiteX4224" fmla="*/ 6386004 w 9070966"/>
              <a:gd name="connsiteY4224" fmla="*/ 1692353 h 3611152"/>
              <a:gd name="connsiteX4225" fmla="*/ 6386004 w 9070966"/>
              <a:gd name="connsiteY4225" fmla="*/ 1690296 h 3611152"/>
              <a:gd name="connsiteX4226" fmla="*/ 6395853 w 9070966"/>
              <a:gd name="connsiteY4226" fmla="*/ 1681265 h 3611152"/>
              <a:gd name="connsiteX4227" fmla="*/ 4830942 w 9070966"/>
              <a:gd name="connsiteY4227" fmla="*/ 1674883 h 3611152"/>
              <a:gd name="connsiteX4228" fmla="*/ 4825120 w 9070966"/>
              <a:gd name="connsiteY4228" fmla="*/ 1687667 h 3611152"/>
              <a:gd name="connsiteX4229" fmla="*/ 4825148 w 9070966"/>
              <a:gd name="connsiteY4229" fmla="*/ 1687974 h 3611152"/>
              <a:gd name="connsiteX4230" fmla="*/ 4830961 w 9070966"/>
              <a:gd name="connsiteY4230" fmla="*/ 1675207 h 3611152"/>
              <a:gd name="connsiteX4231" fmla="*/ 5536217 w 9070966"/>
              <a:gd name="connsiteY4231" fmla="*/ 1674293 h 3611152"/>
              <a:gd name="connsiteX4232" fmla="*/ 5539652 w 9070966"/>
              <a:gd name="connsiteY4232" fmla="*/ 1674293 h 3611152"/>
              <a:gd name="connsiteX4233" fmla="*/ 5543546 w 9070966"/>
              <a:gd name="connsiteY4233" fmla="*/ 1678980 h 3611152"/>
              <a:gd name="connsiteX4234" fmla="*/ 5549043 w 9070966"/>
              <a:gd name="connsiteY4234" fmla="*/ 1690296 h 3611152"/>
              <a:gd name="connsiteX4235" fmla="*/ 5541026 w 9070966"/>
              <a:gd name="connsiteY4235" fmla="*/ 1703327 h 3611152"/>
              <a:gd name="connsiteX4236" fmla="*/ 5550761 w 9070966"/>
              <a:gd name="connsiteY4236" fmla="*/ 1721388 h 3611152"/>
              <a:gd name="connsiteX4237" fmla="*/ 5555800 w 9070966"/>
              <a:gd name="connsiteY4237" fmla="*/ 1720588 h 3611152"/>
              <a:gd name="connsiteX4238" fmla="*/ 5560496 w 9070966"/>
              <a:gd name="connsiteY4238" fmla="*/ 1709272 h 3611152"/>
              <a:gd name="connsiteX4239" fmla="*/ 5565993 w 9070966"/>
              <a:gd name="connsiteY4239" fmla="*/ 1705042 h 3611152"/>
              <a:gd name="connsiteX4240" fmla="*/ 5568055 w 9070966"/>
              <a:gd name="connsiteY4240" fmla="*/ 1699555 h 3611152"/>
              <a:gd name="connsiteX4241" fmla="*/ 5574812 w 9070966"/>
              <a:gd name="connsiteY4241" fmla="*/ 1692011 h 3611152"/>
              <a:gd name="connsiteX4242" fmla="*/ 5584089 w 9070966"/>
              <a:gd name="connsiteY4242" fmla="*/ 1687781 h 3611152"/>
              <a:gd name="connsiteX4243" fmla="*/ 5612835 w 9070966"/>
              <a:gd name="connsiteY4243" fmla="*/ 1701270 h 3611152"/>
              <a:gd name="connsiteX4244" fmla="*/ 5607796 w 9070966"/>
              <a:gd name="connsiteY4244" fmla="*/ 1732819 h 3611152"/>
              <a:gd name="connsiteX4245" fmla="*/ 5600122 w 9070966"/>
              <a:gd name="connsiteY4245" fmla="*/ 1737392 h 3611152"/>
              <a:gd name="connsiteX4246" fmla="*/ 5593365 w 9070966"/>
              <a:gd name="connsiteY4246" fmla="*/ 1747108 h 3611152"/>
              <a:gd name="connsiteX4247" fmla="*/ 5587410 w 9070966"/>
              <a:gd name="connsiteY4247" fmla="*/ 1747565 h 3611152"/>
              <a:gd name="connsiteX4248" fmla="*/ 5573896 w 9070966"/>
              <a:gd name="connsiteY4248" fmla="*/ 1741278 h 3611152"/>
              <a:gd name="connsiteX4249" fmla="*/ 5570918 w 9070966"/>
              <a:gd name="connsiteY4249" fmla="*/ 1734534 h 3611152"/>
              <a:gd name="connsiteX4250" fmla="*/ 5563245 w 9070966"/>
              <a:gd name="connsiteY4250" fmla="*/ 1726989 h 3611152"/>
              <a:gd name="connsiteX4251" fmla="*/ 5557289 w 9070966"/>
              <a:gd name="connsiteY4251" fmla="*/ 1729504 h 3611152"/>
              <a:gd name="connsiteX4252" fmla="*/ 5554312 w 9070966"/>
              <a:gd name="connsiteY4252" fmla="*/ 1734991 h 3611152"/>
              <a:gd name="connsiteX4253" fmla="*/ 5552250 w 9070966"/>
              <a:gd name="connsiteY4253" fmla="*/ 1741735 h 3611152"/>
              <a:gd name="connsiteX4254" fmla="*/ 5550991 w 9070966"/>
              <a:gd name="connsiteY4254" fmla="*/ 1761054 h 3611152"/>
              <a:gd name="connsiteX4255" fmla="*/ 5548929 w 9070966"/>
              <a:gd name="connsiteY4255" fmla="*/ 1764369 h 3611152"/>
              <a:gd name="connsiteX4256" fmla="*/ 5545150 w 9070966"/>
              <a:gd name="connsiteY4256" fmla="*/ 1764369 h 3611152"/>
              <a:gd name="connsiteX4257" fmla="*/ 5539652 w 9070966"/>
              <a:gd name="connsiteY4257" fmla="*/ 1768141 h 3611152"/>
              <a:gd name="connsiteX4258" fmla="*/ 5533697 w 9070966"/>
              <a:gd name="connsiteY4258" fmla="*/ 1765169 h 3611152"/>
              <a:gd name="connsiteX4259" fmla="*/ 5528658 w 9070966"/>
              <a:gd name="connsiteY4259" fmla="*/ 1765169 h 3611152"/>
              <a:gd name="connsiteX4260" fmla="*/ 5524878 w 9070966"/>
              <a:gd name="connsiteY4260" fmla="*/ 1763454 h 3611152"/>
              <a:gd name="connsiteX4261" fmla="*/ 5524077 w 9070966"/>
              <a:gd name="connsiteY4261" fmla="*/ 1758882 h 3611152"/>
              <a:gd name="connsiteX4262" fmla="*/ 5526138 w 9070966"/>
              <a:gd name="connsiteY4262" fmla="*/ 1755910 h 3611152"/>
              <a:gd name="connsiteX4263" fmla="*/ 5530376 w 9070966"/>
              <a:gd name="connsiteY4263" fmla="*/ 1755453 h 3611152"/>
              <a:gd name="connsiteX4264" fmla="*/ 5539652 w 9070966"/>
              <a:gd name="connsiteY4264" fmla="*/ 1744936 h 3611152"/>
              <a:gd name="connsiteX4265" fmla="*/ 5536217 w 9070966"/>
              <a:gd name="connsiteY4265" fmla="*/ 1732705 h 3611152"/>
              <a:gd name="connsiteX4266" fmla="*/ 5533239 w 9070966"/>
              <a:gd name="connsiteY4266" fmla="*/ 1707900 h 3611152"/>
              <a:gd name="connsiteX4267" fmla="*/ 5531063 w 9070966"/>
              <a:gd name="connsiteY4267" fmla="*/ 1704128 h 3611152"/>
              <a:gd name="connsiteX4268" fmla="*/ 5526367 w 9070966"/>
              <a:gd name="connsiteY4268" fmla="*/ 1707100 h 3611152"/>
              <a:gd name="connsiteX4269" fmla="*/ 5512853 w 9070966"/>
              <a:gd name="connsiteY4269" fmla="*/ 1722188 h 3611152"/>
              <a:gd name="connsiteX4270" fmla="*/ 5509875 w 9070966"/>
              <a:gd name="connsiteY4270" fmla="*/ 1734420 h 3611152"/>
              <a:gd name="connsiteX4271" fmla="*/ 5501400 w 9070966"/>
              <a:gd name="connsiteY4271" fmla="*/ 1744936 h 3611152"/>
              <a:gd name="connsiteX4272" fmla="*/ 5500942 w 9070966"/>
              <a:gd name="connsiteY4272" fmla="*/ 1748251 h 3611152"/>
              <a:gd name="connsiteX4273" fmla="*/ 5487428 w 9070966"/>
              <a:gd name="connsiteY4273" fmla="*/ 1760482 h 3611152"/>
              <a:gd name="connsiteX4274" fmla="*/ 5482732 w 9070966"/>
              <a:gd name="connsiteY4274" fmla="*/ 1762540 h 3611152"/>
              <a:gd name="connsiteX4275" fmla="*/ 5476434 w 9070966"/>
              <a:gd name="connsiteY4275" fmla="*/ 1761282 h 3611152"/>
              <a:gd name="connsiteX4276" fmla="*/ 5468417 w 9070966"/>
              <a:gd name="connsiteY4276" fmla="*/ 1742764 h 3611152"/>
              <a:gd name="connsiteX4277" fmla="*/ 5462118 w 9070966"/>
              <a:gd name="connsiteY4277" fmla="*/ 1740249 h 3611152"/>
              <a:gd name="connsiteX4278" fmla="*/ 5460056 w 9070966"/>
              <a:gd name="connsiteY4278" fmla="*/ 1736477 h 3611152"/>
              <a:gd name="connsiteX4279" fmla="*/ 5460056 w 9070966"/>
              <a:gd name="connsiteY4279" fmla="*/ 1726761 h 3611152"/>
              <a:gd name="connsiteX4280" fmla="*/ 5465553 w 9070966"/>
              <a:gd name="connsiteY4280" fmla="*/ 1705728 h 3611152"/>
              <a:gd name="connsiteX4281" fmla="*/ 5477006 w 9070966"/>
              <a:gd name="connsiteY4281" fmla="*/ 1691897 h 3611152"/>
              <a:gd name="connsiteX4282" fmla="*/ 5479984 w 9070966"/>
              <a:gd name="connsiteY4282" fmla="*/ 1686067 h 3611152"/>
              <a:gd name="connsiteX4283" fmla="*/ 5483763 w 9070966"/>
              <a:gd name="connsiteY4283" fmla="*/ 1681494 h 3611152"/>
              <a:gd name="connsiteX4284" fmla="*/ 5488802 w 9070966"/>
              <a:gd name="connsiteY4284" fmla="*/ 1681037 h 3611152"/>
              <a:gd name="connsiteX4285" fmla="*/ 5497278 w 9070966"/>
              <a:gd name="connsiteY4285" fmla="*/ 1686067 h 3611152"/>
              <a:gd name="connsiteX4286" fmla="*/ 5501515 w 9070966"/>
              <a:gd name="connsiteY4286" fmla="*/ 1683095 h 3611152"/>
              <a:gd name="connsiteX4287" fmla="*/ 5523962 w 9070966"/>
              <a:gd name="connsiteY4287" fmla="*/ 1676350 h 3611152"/>
              <a:gd name="connsiteX4288" fmla="*/ 5531177 w 9070966"/>
              <a:gd name="connsiteY4288" fmla="*/ 1684352 h 3611152"/>
              <a:gd name="connsiteX4289" fmla="*/ 6864038 w 9070966"/>
              <a:gd name="connsiteY4289" fmla="*/ 1672807 h 3611152"/>
              <a:gd name="connsiteX4290" fmla="*/ 6881789 w 9070966"/>
              <a:gd name="connsiteY4290" fmla="*/ 1678751 h 3611152"/>
              <a:gd name="connsiteX4291" fmla="*/ 6876177 w 9070966"/>
              <a:gd name="connsiteY4291" fmla="*/ 1686067 h 3611152"/>
              <a:gd name="connsiteX4292" fmla="*/ 6856593 w 9070966"/>
              <a:gd name="connsiteY4292" fmla="*/ 1692354 h 3611152"/>
              <a:gd name="connsiteX4293" fmla="*/ 6838498 w 9070966"/>
              <a:gd name="connsiteY4293" fmla="*/ 1686181 h 3611152"/>
              <a:gd name="connsiteX4294" fmla="*/ 6839185 w 9070966"/>
              <a:gd name="connsiteY4294" fmla="*/ 1682409 h 3611152"/>
              <a:gd name="connsiteX4295" fmla="*/ 6843423 w 9070966"/>
              <a:gd name="connsiteY4295" fmla="*/ 1678523 h 3611152"/>
              <a:gd name="connsiteX4296" fmla="*/ 4076691 w 9070966"/>
              <a:gd name="connsiteY4296" fmla="*/ 1666976 h 3611152"/>
              <a:gd name="connsiteX4297" fmla="*/ 4073027 w 9070966"/>
              <a:gd name="connsiteY4297" fmla="*/ 1667777 h 3611152"/>
              <a:gd name="connsiteX4298" fmla="*/ 4076691 w 9070966"/>
              <a:gd name="connsiteY4298" fmla="*/ 1666977 h 3611152"/>
              <a:gd name="connsiteX4299" fmla="*/ 4085395 w 9070966"/>
              <a:gd name="connsiteY4299" fmla="*/ 1674521 h 3611152"/>
              <a:gd name="connsiteX4300" fmla="*/ 1317632 w 9070966"/>
              <a:gd name="connsiteY4300" fmla="*/ 1664348 h 3611152"/>
              <a:gd name="connsiteX4301" fmla="*/ 1317209 w 9070966"/>
              <a:gd name="connsiteY4301" fmla="*/ 1664661 h 3611152"/>
              <a:gd name="connsiteX4302" fmla="*/ 1318317 w 9070966"/>
              <a:gd name="connsiteY4302" fmla="*/ 1665491 h 3611152"/>
              <a:gd name="connsiteX4303" fmla="*/ 1314881 w 9070966"/>
              <a:gd name="connsiteY4303" fmla="*/ 1675207 h 3611152"/>
              <a:gd name="connsiteX4304" fmla="*/ 1305411 w 9070966"/>
              <a:gd name="connsiteY4304" fmla="*/ 1686938 h 3611152"/>
              <a:gd name="connsiteX4305" fmla="*/ 1306180 w 9070966"/>
              <a:gd name="connsiteY4305" fmla="*/ 1686752 h 3611152"/>
              <a:gd name="connsiteX4306" fmla="*/ 1315572 w 9070966"/>
              <a:gd name="connsiteY4306" fmla="*/ 1675093 h 3611152"/>
              <a:gd name="connsiteX4307" fmla="*/ 1319007 w 9070966"/>
              <a:gd name="connsiteY4307" fmla="*/ 1665262 h 3611152"/>
              <a:gd name="connsiteX4308" fmla="*/ 1462506 w 9070966"/>
              <a:gd name="connsiteY4308" fmla="*/ 1662976 h 3611152"/>
              <a:gd name="connsiteX4309" fmla="*/ 1462319 w 9070966"/>
              <a:gd name="connsiteY4309" fmla="*/ 1663004 h 3611152"/>
              <a:gd name="connsiteX4310" fmla="*/ 1469265 w 9070966"/>
              <a:gd name="connsiteY4310" fmla="*/ 1667777 h 3611152"/>
              <a:gd name="connsiteX4311" fmla="*/ 1469317 w 9070966"/>
              <a:gd name="connsiteY4311" fmla="*/ 1667768 h 3611152"/>
              <a:gd name="connsiteX4312" fmla="*/ 4055847 w 9070966"/>
              <a:gd name="connsiteY4312" fmla="*/ 1655431 h 3611152"/>
              <a:gd name="connsiteX4313" fmla="*/ 4051038 w 9070966"/>
              <a:gd name="connsiteY4313" fmla="*/ 1656003 h 3611152"/>
              <a:gd name="connsiteX4314" fmla="*/ 4055847 w 9070966"/>
              <a:gd name="connsiteY4314" fmla="*/ 1655432 h 3611152"/>
              <a:gd name="connsiteX4315" fmla="*/ 4060428 w 9070966"/>
              <a:gd name="connsiteY4315" fmla="*/ 1660461 h 3611152"/>
              <a:gd name="connsiteX4316" fmla="*/ 4064322 w 9070966"/>
              <a:gd name="connsiteY4316" fmla="*/ 1662062 h 3611152"/>
              <a:gd name="connsiteX4317" fmla="*/ 4066498 w 9070966"/>
              <a:gd name="connsiteY4317" fmla="*/ 1669949 h 3611152"/>
              <a:gd name="connsiteX4318" fmla="*/ 4064322 w 9070966"/>
              <a:gd name="connsiteY4318" fmla="*/ 1662061 h 3611152"/>
              <a:gd name="connsiteX4319" fmla="*/ 4060428 w 9070966"/>
              <a:gd name="connsiteY4319" fmla="*/ 1660461 h 3611152"/>
              <a:gd name="connsiteX4320" fmla="*/ 1431311 w 9070966"/>
              <a:gd name="connsiteY4320" fmla="*/ 1651427 h 3611152"/>
              <a:gd name="connsiteX4321" fmla="*/ 1436625 w 9070966"/>
              <a:gd name="connsiteY4321" fmla="*/ 1660004 h 3611152"/>
              <a:gd name="connsiteX4322" fmla="*/ 1436667 w 9070966"/>
              <a:gd name="connsiteY4322" fmla="*/ 1660005 h 3611152"/>
              <a:gd name="connsiteX4323" fmla="*/ 1431355 w 9070966"/>
              <a:gd name="connsiteY4323" fmla="*/ 1651431 h 3611152"/>
              <a:gd name="connsiteX4324" fmla="*/ 1417724 w 9070966"/>
              <a:gd name="connsiteY4324" fmla="*/ 1642684 h 3611152"/>
              <a:gd name="connsiteX4325" fmla="*/ 1417271 w 9070966"/>
              <a:gd name="connsiteY4325" fmla="*/ 1649945 h 3611152"/>
              <a:gd name="connsiteX4326" fmla="*/ 1417389 w 9070966"/>
              <a:gd name="connsiteY4326" fmla="*/ 1649957 h 3611152"/>
              <a:gd name="connsiteX4327" fmla="*/ 1417841 w 9070966"/>
              <a:gd name="connsiteY4327" fmla="*/ 1642743 h 3611152"/>
              <a:gd name="connsiteX4328" fmla="*/ 2827893 w 9070966"/>
              <a:gd name="connsiteY4328" fmla="*/ 1640915 h 3611152"/>
              <a:gd name="connsiteX4329" fmla="*/ 2835224 w 9070966"/>
              <a:gd name="connsiteY4329" fmla="*/ 1644458 h 3611152"/>
              <a:gd name="connsiteX4330" fmla="*/ 2841407 w 9070966"/>
              <a:gd name="connsiteY4330" fmla="*/ 1645144 h 3611152"/>
              <a:gd name="connsiteX4331" fmla="*/ 2846218 w 9070966"/>
              <a:gd name="connsiteY4331" fmla="*/ 1641372 h 3611152"/>
              <a:gd name="connsiteX4332" fmla="*/ 2853434 w 9070966"/>
              <a:gd name="connsiteY4332" fmla="*/ 1641829 h 3611152"/>
              <a:gd name="connsiteX4333" fmla="*/ 2858701 w 9070966"/>
              <a:gd name="connsiteY4333" fmla="*/ 1647202 h 3611152"/>
              <a:gd name="connsiteX4334" fmla="*/ 2863282 w 9070966"/>
              <a:gd name="connsiteY4334" fmla="*/ 1648573 h 3611152"/>
              <a:gd name="connsiteX4335" fmla="*/ 2867177 w 9070966"/>
              <a:gd name="connsiteY4335" fmla="*/ 1646973 h 3611152"/>
              <a:gd name="connsiteX4336" fmla="*/ 2870956 w 9070966"/>
              <a:gd name="connsiteY4336" fmla="*/ 1642401 h 3611152"/>
              <a:gd name="connsiteX4337" fmla="*/ 2876338 w 9070966"/>
              <a:gd name="connsiteY4337" fmla="*/ 1645144 h 3611152"/>
              <a:gd name="connsiteX4338" fmla="*/ 2879889 w 9070966"/>
              <a:gd name="connsiteY4338" fmla="*/ 1651203 h 3611152"/>
              <a:gd name="connsiteX4339" fmla="*/ 2882065 w 9070966"/>
              <a:gd name="connsiteY4339" fmla="*/ 1661033 h 3611152"/>
              <a:gd name="connsiteX4340" fmla="*/ 2881264 w 9070966"/>
              <a:gd name="connsiteY4340" fmla="*/ 1667092 h 3611152"/>
              <a:gd name="connsiteX4341" fmla="*/ 2883897 w 9070966"/>
              <a:gd name="connsiteY4341" fmla="*/ 1669949 h 3611152"/>
              <a:gd name="connsiteX4342" fmla="*/ 2883897 w 9070966"/>
              <a:gd name="connsiteY4342" fmla="*/ 1672807 h 3611152"/>
              <a:gd name="connsiteX4343" fmla="*/ 2826519 w 9070966"/>
              <a:gd name="connsiteY4343" fmla="*/ 1705842 h 3611152"/>
              <a:gd name="connsiteX4344" fmla="*/ 2811517 w 9070966"/>
              <a:gd name="connsiteY4344" fmla="*/ 1700927 h 3611152"/>
              <a:gd name="connsiteX4345" fmla="*/ 2806478 w 9070966"/>
              <a:gd name="connsiteY4345" fmla="*/ 1695783 h 3611152"/>
              <a:gd name="connsiteX4346" fmla="*/ 2812891 w 9070966"/>
              <a:gd name="connsiteY4346" fmla="*/ 1688810 h 3611152"/>
              <a:gd name="connsiteX4347" fmla="*/ 2814953 w 9070966"/>
              <a:gd name="connsiteY4347" fmla="*/ 1682981 h 3611152"/>
              <a:gd name="connsiteX4348" fmla="*/ 2819762 w 9070966"/>
              <a:gd name="connsiteY4348" fmla="*/ 1657832 h 3611152"/>
              <a:gd name="connsiteX4349" fmla="*/ 2819305 w 9070966"/>
              <a:gd name="connsiteY4349" fmla="*/ 1652917 h 3611152"/>
              <a:gd name="connsiteX4350" fmla="*/ 1303428 w 9070966"/>
              <a:gd name="connsiteY4350" fmla="*/ 1639199 h 3611152"/>
              <a:gd name="connsiteX4351" fmla="*/ 1306177 w 9070966"/>
              <a:gd name="connsiteY4351" fmla="*/ 1640914 h 3611152"/>
              <a:gd name="connsiteX4352" fmla="*/ 1306521 w 9070966"/>
              <a:gd name="connsiteY4352" fmla="*/ 1652345 h 3611152"/>
              <a:gd name="connsiteX4353" fmla="*/ 1308239 w 9070966"/>
              <a:gd name="connsiteY4353" fmla="*/ 1653717 h 3611152"/>
              <a:gd name="connsiteX4354" fmla="*/ 1306864 w 9070966"/>
              <a:gd name="connsiteY4354" fmla="*/ 1662404 h 3611152"/>
              <a:gd name="connsiteX4355" fmla="*/ 1312935 w 9070966"/>
              <a:gd name="connsiteY4355" fmla="*/ 1667434 h 3611152"/>
              <a:gd name="connsiteX4356" fmla="*/ 1313370 w 9070966"/>
              <a:gd name="connsiteY4356" fmla="*/ 1667111 h 3611152"/>
              <a:gd name="connsiteX4357" fmla="*/ 1307554 w 9070966"/>
              <a:gd name="connsiteY4357" fmla="*/ 1662290 h 3611152"/>
              <a:gd name="connsiteX4358" fmla="*/ 1308814 w 9070966"/>
              <a:gd name="connsiteY4358" fmla="*/ 1653602 h 3611152"/>
              <a:gd name="connsiteX4359" fmla="*/ 1307210 w 9070966"/>
              <a:gd name="connsiteY4359" fmla="*/ 1652231 h 3611152"/>
              <a:gd name="connsiteX4360" fmla="*/ 1306868 w 9070966"/>
              <a:gd name="connsiteY4360" fmla="*/ 1640800 h 3611152"/>
              <a:gd name="connsiteX4361" fmla="*/ 1306524 w 9070966"/>
              <a:gd name="connsiteY4361" fmla="*/ 1640571 h 3611152"/>
              <a:gd name="connsiteX4362" fmla="*/ 1306582 w 9070966"/>
              <a:gd name="connsiteY4362" fmla="*/ 1640581 h 3611152"/>
              <a:gd name="connsiteX4363" fmla="*/ 1304345 w 9070966"/>
              <a:gd name="connsiteY4363" fmla="*/ 1639199 h 3611152"/>
              <a:gd name="connsiteX4364" fmla="*/ 7858128 w 9070966"/>
              <a:gd name="connsiteY4364" fmla="*/ 1633141 h 3611152"/>
              <a:gd name="connsiteX4365" fmla="*/ 7866489 w 9070966"/>
              <a:gd name="connsiteY4365" fmla="*/ 1637142 h 3611152"/>
              <a:gd name="connsiteX4366" fmla="*/ 7878858 w 9070966"/>
              <a:gd name="connsiteY4366" fmla="*/ 1649830 h 3611152"/>
              <a:gd name="connsiteX4367" fmla="*/ 7877941 w 9070966"/>
              <a:gd name="connsiteY4367" fmla="*/ 1661718 h 3611152"/>
              <a:gd name="connsiteX4368" fmla="*/ 7872330 w 9070966"/>
              <a:gd name="connsiteY4368" fmla="*/ 1669606 h 3611152"/>
              <a:gd name="connsiteX4369" fmla="*/ 7865000 w 9070966"/>
              <a:gd name="connsiteY4369" fmla="*/ 1671892 h 3611152"/>
              <a:gd name="connsiteX4370" fmla="*/ 7853891 w 9070966"/>
              <a:gd name="connsiteY4370" fmla="*/ 1671777 h 3611152"/>
              <a:gd name="connsiteX4371" fmla="*/ 7840949 w 9070966"/>
              <a:gd name="connsiteY4371" fmla="*/ 1652802 h 3611152"/>
              <a:gd name="connsiteX4372" fmla="*/ 7843125 w 9070966"/>
              <a:gd name="connsiteY4372" fmla="*/ 1641371 h 3611152"/>
              <a:gd name="connsiteX4373" fmla="*/ 7848852 w 9070966"/>
              <a:gd name="connsiteY4373" fmla="*/ 1633712 h 3611152"/>
              <a:gd name="connsiteX4374" fmla="*/ 4030881 w 9070966"/>
              <a:gd name="connsiteY4374" fmla="*/ 1632227 h 3611152"/>
              <a:gd name="connsiteX4375" fmla="*/ 4036598 w 9070966"/>
              <a:gd name="connsiteY4375" fmla="*/ 1635858 h 3611152"/>
              <a:gd name="connsiteX4376" fmla="*/ 4045998 w 9070966"/>
              <a:gd name="connsiteY4376" fmla="*/ 1641829 h 3611152"/>
              <a:gd name="connsiteX4377" fmla="*/ 4048632 w 9070966"/>
              <a:gd name="connsiteY4377" fmla="*/ 1645144 h 3611152"/>
              <a:gd name="connsiteX4378" fmla="*/ 4045998 w 9070966"/>
              <a:gd name="connsiteY4378" fmla="*/ 1641828 h 3611152"/>
              <a:gd name="connsiteX4379" fmla="*/ 4036598 w 9070966"/>
              <a:gd name="connsiteY4379" fmla="*/ 1635858 h 3611152"/>
              <a:gd name="connsiteX4380" fmla="*/ 4030882 w 9070966"/>
              <a:gd name="connsiteY4380" fmla="*/ 1632227 h 3611152"/>
              <a:gd name="connsiteX4381" fmla="*/ 1403068 w 9070966"/>
              <a:gd name="connsiteY4381" fmla="*/ 1628226 h 3611152"/>
              <a:gd name="connsiteX4382" fmla="*/ 1402890 w 9070966"/>
              <a:gd name="connsiteY4382" fmla="*/ 1628239 h 3611152"/>
              <a:gd name="connsiteX4383" fmla="*/ 1406276 w 9070966"/>
              <a:gd name="connsiteY4383" fmla="*/ 1636799 h 3611152"/>
              <a:gd name="connsiteX4384" fmla="*/ 1406362 w 9070966"/>
              <a:gd name="connsiteY4384" fmla="*/ 1636843 h 3611152"/>
              <a:gd name="connsiteX4385" fmla="*/ 727470 w 9070966"/>
              <a:gd name="connsiteY4385" fmla="*/ 1626397 h 3611152"/>
              <a:gd name="connsiteX4386" fmla="*/ 730104 w 9070966"/>
              <a:gd name="connsiteY4386" fmla="*/ 1626740 h 3611152"/>
              <a:gd name="connsiteX4387" fmla="*/ 734800 w 9070966"/>
              <a:gd name="connsiteY4387" fmla="*/ 1635770 h 3611152"/>
              <a:gd name="connsiteX4388" fmla="*/ 738579 w 9070966"/>
              <a:gd name="connsiteY4388" fmla="*/ 1647087 h 3611152"/>
              <a:gd name="connsiteX4389" fmla="*/ 736288 w 9070966"/>
              <a:gd name="connsiteY4389" fmla="*/ 1647887 h 3611152"/>
              <a:gd name="connsiteX4390" fmla="*/ 733998 w 9070966"/>
              <a:gd name="connsiteY4390" fmla="*/ 1642171 h 3611152"/>
              <a:gd name="connsiteX4391" fmla="*/ 732509 w 9070966"/>
              <a:gd name="connsiteY4391" fmla="*/ 1643315 h 3611152"/>
              <a:gd name="connsiteX4392" fmla="*/ 737090 w 9070966"/>
              <a:gd name="connsiteY4392" fmla="*/ 1658060 h 3611152"/>
              <a:gd name="connsiteX4393" fmla="*/ 748543 w 9070966"/>
              <a:gd name="connsiteY4393" fmla="*/ 1667205 h 3611152"/>
              <a:gd name="connsiteX4394" fmla="*/ 749688 w 9070966"/>
              <a:gd name="connsiteY4394" fmla="*/ 1675893 h 3611152"/>
              <a:gd name="connsiteX4395" fmla="*/ 756903 w 9070966"/>
              <a:gd name="connsiteY4395" fmla="*/ 1684580 h 3611152"/>
              <a:gd name="connsiteX4396" fmla="*/ 757247 w 9070966"/>
              <a:gd name="connsiteY4396" fmla="*/ 1689153 h 3611152"/>
              <a:gd name="connsiteX4397" fmla="*/ 762171 w 9070966"/>
              <a:gd name="connsiteY4397" fmla="*/ 1697154 h 3611152"/>
              <a:gd name="connsiteX4398" fmla="*/ 760683 w 9070966"/>
              <a:gd name="connsiteY4398" fmla="*/ 1700584 h 3611152"/>
              <a:gd name="connsiteX4399" fmla="*/ 767211 w 9070966"/>
              <a:gd name="connsiteY4399" fmla="*/ 1708128 h 3611152"/>
              <a:gd name="connsiteX4400" fmla="*/ 767554 w 9070966"/>
              <a:gd name="connsiteY4400" fmla="*/ 1715330 h 3611152"/>
              <a:gd name="connsiteX4401" fmla="*/ 779350 w 9070966"/>
              <a:gd name="connsiteY4401" fmla="*/ 1726646 h 3611152"/>
              <a:gd name="connsiteX4402" fmla="*/ 780839 w 9070966"/>
              <a:gd name="connsiteY4402" fmla="*/ 1730418 h 3611152"/>
              <a:gd name="connsiteX4403" fmla="*/ 781985 w 9070966"/>
              <a:gd name="connsiteY4403" fmla="*/ 1738420 h 3611152"/>
              <a:gd name="connsiteX4404" fmla="*/ 778892 w 9070966"/>
              <a:gd name="connsiteY4404" fmla="*/ 1735791 h 3611152"/>
              <a:gd name="connsiteX4405" fmla="*/ 775113 w 9070966"/>
              <a:gd name="connsiteY4405" fmla="*/ 1736134 h 3611152"/>
              <a:gd name="connsiteX4406" fmla="*/ 779694 w 9070966"/>
              <a:gd name="connsiteY4406" fmla="*/ 1742192 h 3611152"/>
              <a:gd name="connsiteX4407" fmla="*/ 788054 w 9070966"/>
              <a:gd name="connsiteY4407" fmla="*/ 1745279 h 3611152"/>
              <a:gd name="connsiteX4408" fmla="*/ 789200 w 9070966"/>
              <a:gd name="connsiteY4408" fmla="*/ 1748365 h 3611152"/>
              <a:gd name="connsiteX4409" fmla="*/ 788054 w 9070966"/>
              <a:gd name="connsiteY4409" fmla="*/ 1753280 h 3611152"/>
              <a:gd name="connsiteX4410" fmla="*/ 792635 w 9070966"/>
              <a:gd name="connsiteY4410" fmla="*/ 1764597 h 3611152"/>
              <a:gd name="connsiteX4411" fmla="*/ 800309 w 9070966"/>
              <a:gd name="connsiteY4411" fmla="*/ 1761968 h 3611152"/>
              <a:gd name="connsiteX4412" fmla="*/ 805692 w 9070966"/>
              <a:gd name="connsiteY4412" fmla="*/ 1769512 h 3611152"/>
              <a:gd name="connsiteX4413" fmla="*/ 806837 w 9070966"/>
              <a:gd name="connsiteY4413" fmla="*/ 1786201 h 3611152"/>
              <a:gd name="connsiteX4414" fmla="*/ 803057 w 9070966"/>
              <a:gd name="connsiteY4414" fmla="*/ 1791917 h 3611152"/>
              <a:gd name="connsiteX4415" fmla="*/ 796186 w 9070966"/>
              <a:gd name="connsiteY4415" fmla="*/ 1778657 h 3611152"/>
              <a:gd name="connsiteX4416" fmla="*/ 794697 w 9070966"/>
              <a:gd name="connsiteY4416" fmla="*/ 1779000 h 3611152"/>
              <a:gd name="connsiteX4417" fmla="*/ 796988 w 9070966"/>
              <a:gd name="connsiteY4417" fmla="*/ 1790317 h 3611152"/>
              <a:gd name="connsiteX4418" fmla="*/ 800080 w 9070966"/>
              <a:gd name="connsiteY4418" fmla="*/ 1796718 h 3611152"/>
              <a:gd name="connsiteX4419" fmla="*/ 795155 w 9070966"/>
              <a:gd name="connsiteY4419" fmla="*/ 1801290 h 3611152"/>
              <a:gd name="connsiteX4420" fmla="*/ 790918 w 9070966"/>
              <a:gd name="connsiteY4420" fmla="*/ 1797861 h 3611152"/>
              <a:gd name="connsiteX4421" fmla="*/ 782099 w 9070966"/>
              <a:gd name="connsiteY4421" fmla="*/ 1797518 h 3611152"/>
              <a:gd name="connsiteX4422" fmla="*/ 777174 w 9070966"/>
              <a:gd name="connsiteY4422" fmla="*/ 1799004 h 3611152"/>
              <a:gd name="connsiteX4423" fmla="*/ 776373 w 9070966"/>
              <a:gd name="connsiteY4423" fmla="*/ 1802433 h 3611152"/>
              <a:gd name="connsiteX4424" fmla="*/ 769845 w 9070966"/>
              <a:gd name="connsiteY4424" fmla="*/ 1803577 h 3611152"/>
              <a:gd name="connsiteX4425" fmla="*/ 722889 w 9070966"/>
              <a:gd name="connsiteY4425" fmla="*/ 1778200 h 3611152"/>
              <a:gd name="connsiteX4426" fmla="*/ 720598 w 9070966"/>
              <a:gd name="connsiteY4426" fmla="*/ 1771799 h 3611152"/>
              <a:gd name="connsiteX4427" fmla="*/ 713727 w 9070966"/>
              <a:gd name="connsiteY4427" fmla="*/ 1765740 h 3611152"/>
              <a:gd name="connsiteX4428" fmla="*/ 716017 w 9070966"/>
              <a:gd name="connsiteY4428" fmla="*/ 1764597 h 3611152"/>
              <a:gd name="connsiteX4429" fmla="*/ 716017 w 9070966"/>
              <a:gd name="connsiteY4429" fmla="*/ 1761968 h 3611152"/>
              <a:gd name="connsiteX4430" fmla="*/ 708802 w 9070966"/>
              <a:gd name="connsiteY4430" fmla="*/ 1747908 h 3611152"/>
              <a:gd name="connsiteX4431" fmla="*/ 678223 w 9070966"/>
              <a:gd name="connsiteY4431" fmla="*/ 1702870 h 3611152"/>
              <a:gd name="connsiteX4432" fmla="*/ 675589 w 9070966"/>
              <a:gd name="connsiteY4432" fmla="*/ 1695325 h 3611152"/>
              <a:gd name="connsiteX4433" fmla="*/ 671008 w 9070966"/>
              <a:gd name="connsiteY4433" fmla="*/ 1692696 h 3611152"/>
              <a:gd name="connsiteX4434" fmla="*/ 669061 w 9070966"/>
              <a:gd name="connsiteY4434" fmla="*/ 1689267 h 3611152"/>
              <a:gd name="connsiteX4435" fmla="*/ 667916 w 9070966"/>
              <a:gd name="connsiteY4435" fmla="*/ 1684352 h 3611152"/>
              <a:gd name="connsiteX4436" fmla="*/ 672154 w 9070966"/>
              <a:gd name="connsiteY4436" fmla="*/ 1679779 h 3611152"/>
              <a:gd name="connsiteX4437" fmla="*/ 681316 w 9070966"/>
              <a:gd name="connsiteY4437" fmla="*/ 1655203 h 3611152"/>
              <a:gd name="connsiteX4438" fmla="*/ 680972 w 9070966"/>
              <a:gd name="connsiteY4438" fmla="*/ 1643086 h 3611152"/>
              <a:gd name="connsiteX4439" fmla="*/ 688187 w 9070966"/>
              <a:gd name="connsiteY4439" fmla="*/ 1635541 h 3611152"/>
              <a:gd name="connsiteX4440" fmla="*/ 692768 w 9070966"/>
              <a:gd name="connsiteY4440" fmla="*/ 1634398 h 3611152"/>
              <a:gd name="connsiteX4441" fmla="*/ 697693 w 9070966"/>
              <a:gd name="connsiteY4441" fmla="*/ 1636685 h 3611152"/>
              <a:gd name="connsiteX4442" fmla="*/ 710634 w 9070966"/>
              <a:gd name="connsiteY4442" fmla="*/ 1635541 h 3611152"/>
              <a:gd name="connsiteX4443" fmla="*/ 719797 w 9070966"/>
              <a:gd name="connsiteY4443" fmla="*/ 1632112 h 3611152"/>
              <a:gd name="connsiteX4444" fmla="*/ 1332175 w 9070966"/>
              <a:gd name="connsiteY4444" fmla="*/ 1625825 h 3611152"/>
              <a:gd name="connsiteX4445" fmla="*/ 1332039 w 9070966"/>
              <a:gd name="connsiteY4445" fmla="*/ 1625892 h 3611152"/>
              <a:gd name="connsiteX4446" fmla="*/ 1334582 w 9070966"/>
              <a:gd name="connsiteY4446" fmla="*/ 1628111 h 3611152"/>
              <a:gd name="connsiteX4447" fmla="*/ 1334626 w 9070966"/>
              <a:gd name="connsiteY4447" fmla="*/ 1627967 h 3611152"/>
              <a:gd name="connsiteX4448" fmla="*/ 1375130 w 9070966"/>
              <a:gd name="connsiteY4448" fmla="*/ 1625585 h 3611152"/>
              <a:gd name="connsiteX4449" fmla="*/ 1379706 w 9070966"/>
              <a:gd name="connsiteY4449" fmla="*/ 1629483 h 3611152"/>
              <a:gd name="connsiteX4450" fmla="*/ 1379706 w 9070966"/>
              <a:gd name="connsiteY4450" fmla="*/ 1633027 h 3611152"/>
              <a:gd name="connsiteX4451" fmla="*/ 1381996 w 9070966"/>
              <a:gd name="connsiteY4451" fmla="*/ 1634627 h 3611152"/>
              <a:gd name="connsiteX4452" fmla="*/ 1382052 w 9070966"/>
              <a:gd name="connsiteY4452" fmla="*/ 1634621 h 3611152"/>
              <a:gd name="connsiteX4453" fmla="*/ 1379932 w 9070966"/>
              <a:gd name="connsiteY4453" fmla="*/ 1633141 h 3611152"/>
              <a:gd name="connsiteX4454" fmla="*/ 1379932 w 9070966"/>
              <a:gd name="connsiteY4454" fmla="*/ 1629597 h 3611152"/>
              <a:gd name="connsiteX4455" fmla="*/ 1375238 w 9070966"/>
              <a:gd name="connsiteY4455" fmla="*/ 1625596 h 3611152"/>
              <a:gd name="connsiteX4456" fmla="*/ 1355996 w 9070966"/>
              <a:gd name="connsiteY4456" fmla="*/ 1623767 h 3611152"/>
              <a:gd name="connsiteX4457" fmla="*/ 1355938 w 9070966"/>
              <a:gd name="connsiteY4457" fmla="*/ 1623790 h 3611152"/>
              <a:gd name="connsiteX4458" fmla="*/ 1365582 w 9070966"/>
              <a:gd name="connsiteY4458" fmla="*/ 1628448 h 3611152"/>
              <a:gd name="connsiteX4459" fmla="*/ 4823002 w 9070966"/>
              <a:gd name="connsiteY4459" fmla="*/ 1623757 h 3611152"/>
              <a:gd name="connsiteX4460" fmla="*/ 4820883 w 9070966"/>
              <a:gd name="connsiteY4460" fmla="*/ 1629140 h 3611152"/>
              <a:gd name="connsiteX4461" fmla="*/ 4820890 w 9070966"/>
              <a:gd name="connsiteY4461" fmla="*/ 1629737 h 3611152"/>
              <a:gd name="connsiteX4462" fmla="*/ 4823059 w 9070966"/>
              <a:gd name="connsiteY4462" fmla="*/ 1624225 h 3611152"/>
              <a:gd name="connsiteX4463" fmla="*/ 7068009 w 9070966"/>
              <a:gd name="connsiteY4463" fmla="*/ 1623425 h 3611152"/>
              <a:gd name="connsiteX4464" fmla="*/ 7074766 w 9070966"/>
              <a:gd name="connsiteY4464" fmla="*/ 1632227 h 3611152"/>
              <a:gd name="connsiteX4465" fmla="*/ 7087250 w 9070966"/>
              <a:gd name="connsiteY4465" fmla="*/ 1630513 h 3611152"/>
              <a:gd name="connsiteX4466" fmla="*/ 7094808 w 9070966"/>
              <a:gd name="connsiteY4466" fmla="*/ 1627540 h 3611152"/>
              <a:gd name="connsiteX4467" fmla="*/ 7102711 w 9070966"/>
              <a:gd name="connsiteY4467" fmla="*/ 1639429 h 3611152"/>
              <a:gd name="connsiteX4468" fmla="*/ 7102138 w 9070966"/>
              <a:gd name="connsiteY4468" fmla="*/ 1661262 h 3611152"/>
              <a:gd name="connsiteX4469" fmla="*/ 7095496 w 9070966"/>
              <a:gd name="connsiteY4469" fmla="*/ 1691782 h 3611152"/>
              <a:gd name="connsiteX4470" fmla="*/ 7087250 w 9070966"/>
              <a:gd name="connsiteY4470" fmla="*/ 1710529 h 3611152"/>
              <a:gd name="connsiteX4471" fmla="*/ 7084845 w 9070966"/>
              <a:gd name="connsiteY4471" fmla="*/ 1713501 h 3611152"/>
              <a:gd name="connsiteX4472" fmla="*/ 7080264 w 9070966"/>
              <a:gd name="connsiteY4472" fmla="*/ 1714873 h 3611152"/>
              <a:gd name="connsiteX4473" fmla="*/ 7063085 w 9070966"/>
              <a:gd name="connsiteY4473" fmla="*/ 1711672 h 3611152"/>
              <a:gd name="connsiteX4474" fmla="*/ 7039721 w 9070966"/>
              <a:gd name="connsiteY4474" fmla="*/ 1692354 h 3611152"/>
              <a:gd name="connsiteX4475" fmla="*/ 7035713 w 9070966"/>
              <a:gd name="connsiteY4475" fmla="*/ 1680923 h 3611152"/>
              <a:gd name="connsiteX4476" fmla="*/ 7027123 w 9070966"/>
              <a:gd name="connsiteY4476" fmla="*/ 1668806 h 3611152"/>
              <a:gd name="connsiteX4477" fmla="*/ 7031131 w 9070966"/>
              <a:gd name="connsiteY4477" fmla="*/ 1662634 h 3611152"/>
              <a:gd name="connsiteX4478" fmla="*/ 7028040 w 9070966"/>
              <a:gd name="connsiteY4478" fmla="*/ 1654289 h 3611152"/>
              <a:gd name="connsiteX4479" fmla="*/ 7023688 w 9070966"/>
              <a:gd name="connsiteY4479" fmla="*/ 1646973 h 3611152"/>
              <a:gd name="connsiteX4480" fmla="*/ 7017274 w 9070966"/>
              <a:gd name="connsiteY4480" fmla="*/ 1644573 h 3611152"/>
              <a:gd name="connsiteX4481" fmla="*/ 7016472 w 9070966"/>
              <a:gd name="connsiteY4481" fmla="*/ 1642058 h 3611152"/>
              <a:gd name="connsiteX4482" fmla="*/ 7017274 w 9070966"/>
              <a:gd name="connsiteY4482" fmla="*/ 1639200 h 3611152"/>
              <a:gd name="connsiteX4483" fmla="*/ 7021397 w 9070966"/>
              <a:gd name="connsiteY4483" fmla="*/ 1636914 h 3611152"/>
              <a:gd name="connsiteX4484" fmla="*/ 7060222 w 9070966"/>
              <a:gd name="connsiteY4484" fmla="*/ 1624226 h 3611152"/>
              <a:gd name="connsiteX4485" fmla="*/ 1345913 w 9070966"/>
              <a:gd name="connsiteY4485" fmla="*/ 1621788 h 3611152"/>
              <a:gd name="connsiteX4486" fmla="*/ 1350959 w 9070966"/>
              <a:gd name="connsiteY4486" fmla="*/ 1625482 h 3611152"/>
              <a:gd name="connsiteX4487" fmla="*/ 1351081 w 9070966"/>
              <a:gd name="connsiteY4487" fmla="*/ 1625435 h 3611152"/>
              <a:gd name="connsiteX4488" fmla="*/ 1346147 w 9070966"/>
              <a:gd name="connsiteY4488" fmla="*/ 1621824 h 3611152"/>
              <a:gd name="connsiteX4489" fmla="*/ 3299171 w 9070966"/>
              <a:gd name="connsiteY4489" fmla="*/ 1617595 h 3611152"/>
              <a:gd name="connsiteX4490" fmla="*/ 3297453 w 9070966"/>
              <a:gd name="connsiteY4490" fmla="*/ 1618396 h 3611152"/>
              <a:gd name="connsiteX4491" fmla="*/ 3295621 w 9070966"/>
              <a:gd name="connsiteY4491" fmla="*/ 1624911 h 3611152"/>
              <a:gd name="connsiteX4492" fmla="*/ 3290353 w 9070966"/>
              <a:gd name="connsiteY4492" fmla="*/ 1627883 h 3611152"/>
              <a:gd name="connsiteX4493" fmla="*/ 3278785 w 9070966"/>
              <a:gd name="connsiteY4493" fmla="*/ 1627083 h 3611152"/>
              <a:gd name="connsiteX4494" fmla="*/ 3269967 w 9070966"/>
              <a:gd name="connsiteY4494" fmla="*/ 1630170 h 3611152"/>
              <a:gd name="connsiteX4495" fmla="*/ 3267447 w 9070966"/>
              <a:gd name="connsiteY4495" fmla="*/ 1633599 h 3611152"/>
              <a:gd name="connsiteX4496" fmla="*/ 3256797 w 9070966"/>
              <a:gd name="connsiteY4496" fmla="*/ 1640000 h 3611152"/>
              <a:gd name="connsiteX4497" fmla="*/ 3250039 w 9070966"/>
              <a:gd name="connsiteY4497" fmla="*/ 1640457 h 3611152"/>
              <a:gd name="connsiteX4498" fmla="*/ 3246603 w 9070966"/>
              <a:gd name="connsiteY4498" fmla="*/ 1644687 h 3611152"/>
              <a:gd name="connsiteX4499" fmla="*/ 3248665 w 9070966"/>
              <a:gd name="connsiteY4499" fmla="*/ 1652574 h 3611152"/>
              <a:gd name="connsiteX4500" fmla="*/ 3243282 w 9070966"/>
              <a:gd name="connsiteY4500" fmla="*/ 1658061 h 3611152"/>
              <a:gd name="connsiteX4501" fmla="*/ 3237785 w 9070966"/>
              <a:gd name="connsiteY4501" fmla="*/ 1659776 h 3611152"/>
              <a:gd name="connsiteX4502" fmla="*/ 3234693 w 9070966"/>
              <a:gd name="connsiteY4502" fmla="*/ 1665948 h 3611152"/>
              <a:gd name="connsiteX4503" fmla="*/ 3238243 w 9070966"/>
              <a:gd name="connsiteY4503" fmla="*/ 1673264 h 3611152"/>
              <a:gd name="connsiteX4504" fmla="*/ 3235265 w 9070966"/>
              <a:gd name="connsiteY4504" fmla="*/ 1678751 h 3611152"/>
              <a:gd name="connsiteX4505" fmla="*/ 3239045 w 9070966"/>
              <a:gd name="connsiteY4505" fmla="*/ 1682066 h 3611152"/>
              <a:gd name="connsiteX4506" fmla="*/ 3237670 w 9070966"/>
              <a:gd name="connsiteY4506" fmla="*/ 1685495 h 3611152"/>
              <a:gd name="connsiteX4507" fmla="*/ 3224042 w 9070966"/>
              <a:gd name="connsiteY4507" fmla="*/ 1687782 h 3611152"/>
              <a:gd name="connsiteX4508" fmla="*/ 3220491 w 9070966"/>
              <a:gd name="connsiteY4508" fmla="*/ 1690754 h 3611152"/>
              <a:gd name="connsiteX4509" fmla="*/ 3207779 w 9070966"/>
              <a:gd name="connsiteY4509" fmla="*/ 1690868 h 3611152"/>
              <a:gd name="connsiteX4510" fmla="*/ 3205260 w 9070966"/>
              <a:gd name="connsiteY4510" fmla="*/ 1692925 h 3611152"/>
              <a:gd name="connsiteX4511" fmla="*/ 3203885 w 9070966"/>
              <a:gd name="connsiteY4511" fmla="*/ 1699098 h 3611152"/>
              <a:gd name="connsiteX4512" fmla="*/ 3200449 w 9070966"/>
              <a:gd name="connsiteY4512" fmla="*/ 1699098 h 3611152"/>
              <a:gd name="connsiteX4513" fmla="*/ 3196326 w 9070966"/>
              <a:gd name="connsiteY4513" fmla="*/ 1707671 h 3611152"/>
              <a:gd name="connsiteX4514" fmla="*/ 3189110 w 9070966"/>
              <a:gd name="connsiteY4514" fmla="*/ 1711444 h 3611152"/>
              <a:gd name="connsiteX4515" fmla="*/ 3187279 w 9070966"/>
              <a:gd name="connsiteY4515" fmla="*/ 1718302 h 3611152"/>
              <a:gd name="connsiteX4516" fmla="*/ 3182469 w 9070966"/>
              <a:gd name="connsiteY4516" fmla="*/ 1723789 h 3611152"/>
              <a:gd name="connsiteX4517" fmla="*/ 3180064 w 9070966"/>
              <a:gd name="connsiteY4517" fmla="*/ 1724246 h 3611152"/>
              <a:gd name="connsiteX4518" fmla="*/ 3180509 w 9070966"/>
              <a:gd name="connsiteY4518" fmla="*/ 1727468 h 3611152"/>
              <a:gd name="connsiteX4519" fmla="*/ 3180980 w 9070966"/>
              <a:gd name="connsiteY4519" fmla="*/ 1727561 h 3611152"/>
              <a:gd name="connsiteX4520" fmla="*/ 3180407 w 9070966"/>
              <a:gd name="connsiteY4520" fmla="*/ 1724246 h 3611152"/>
              <a:gd name="connsiteX4521" fmla="*/ 3182812 w 9070966"/>
              <a:gd name="connsiteY4521" fmla="*/ 1723789 h 3611152"/>
              <a:gd name="connsiteX4522" fmla="*/ 3187622 w 9070966"/>
              <a:gd name="connsiteY4522" fmla="*/ 1718302 h 3611152"/>
              <a:gd name="connsiteX4523" fmla="*/ 3189569 w 9070966"/>
              <a:gd name="connsiteY4523" fmla="*/ 1711558 h 3611152"/>
              <a:gd name="connsiteX4524" fmla="*/ 3196784 w 9070966"/>
              <a:gd name="connsiteY4524" fmla="*/ 1707785 h 3611152"/>
              <a:gd name="connsiteX4525" fmla="*/ 3200907 w 9070966"/>
              <a:gd name="connsiteY4525" fmla="*/ 1699212 h 3611152"/>
              <a:gd name="connsiteX4526" fmla="*/ 3204343 w 9070966"/>
              <a:gd name="connsiteY4526" fmla="*/ 1699212 h 3611152"/>
              <a:gd name="connsiteX4527" fmla="*/ 3205717 w 9070966"/>
              <a:gd name="connsiteY4527" fmla="*/ 1693040 h 3611152"/>
              <a:gd name="connsiteX4528" fmla="*/ 3208237 w 9070966"/>
              <a:gd name="connsiteY4528" fmla="*/ 1690982 h 3611152"/>
              <a:gd name="connsiteX4529" fmla="*/ 3220949 w 9070966"/>
              <a:gd name="connsiteY4529" fmla="*/ 1690868 h 3611152"/>
              <a:gd name="connsiteX4530" fmla="*/ 3224500 w 9070966"/>
              <a:gd name="connsiteY4530" fmla="*/ 1687896 h 3611152"/>
              <a:gd name="connsiteX4531" fmla="*/ 3238243 w 9070966"/>
              <a:gd name="connsiteY4531" fmla="*/ 1685495 h 3611152"/>
              <a:gd name="connsiteX4532" fmla="*/ 3239616 w 9070966"/>
              <a:gd name="connsiteY4532" fmla="*/ 1682066 h 3611152"/>
              <a:gd name="connsiteX4533" fmla="*/ 3235838 w 9070966"/>
              <a:gd name="connsiteY4533" fmla="*/ 1678865 h 3611152"/>
              <a:gd name="connsiteX4534" fmla="*/ 3238815 w 9070966"/>
              <a:gd name="connsiteY4534" fmla="*/ 1673378 h 3611152"/>
              <a:gd name="connsiteX4535" fmla="*/ 3235151 w 9070966"/>
              <a:gd name="connsiteY4535" fmla="*/ 1666063 h 3611152"/>
              <a:gd name="connsiteX4536" fmla="*/ 3238357 w 9070966"/>
              <a:gd name="connsiteY4536" fmla="*/ 1659890 h 3611152"/>
              <a:gd name="connsiteX4537" fmla="*/ 3243855 w 9070966"/>
              <a:gd name="connsiteY4537" fmla="*/ 1658175 h 3611152"/>
              <a:gd name="connsiteX4538" fmla="*/ 3249123 w 9070966"/>
              <a:gd name="connsiteY4538" fmla="*/ 1652688 h 3611152"/>
              <a:gd name="connsiteX4539" fmla="*/ 3247175 w 9070966"/>
              <a:gd name="connsiteY4539" fmla="*/ 1644801 h 3611152"/>
              <a:gd name="connsiteX4540" fmla="*/ 3250612 w 9070966"/>
              <a:gd name="connsiteY4540" fmla="*/ 1640571 h 3611152"/>
              <a:gd name="connsiteX4541" fmla="*/ 3257369 w 9070966"/>
              <a:gd name="connsiteY4541" fmla="*/ 1640114 h 3611152"/>
              <a:gd name="connsiteX4542" fmla="*/ 3268020 w 9070966"/>
              <a:gd name="connsiteY4542" fmla="*/ 1633713 h 3611152"/>
              <a:gd name="connsiteX4543" fmla="*/ 3270539 w 9070966"/>
              <a:gd name="connsiteY4543" fmla="*/ 1630398 h 3611152"/>
              <a:gd name="connsiteX4544" fmla="*/ 3279243 w 9070966"/>
              <a:gd name="connsiteY4544" fmla="*/ 1627197 h 3611152"/>
              <a:gd name="connsiteX4545" fmla="*/ 3290925 w 9070966"/>
              <a:gd name="connsiteY4545" fmla="*/ 1627997 h 3611152"/>
              <a:gd name="connsiteX4546" fmla="*/ 3296193 w 9070966"/>
              <a:gd name="connsiteY4546" fmla="*/ 1625025 h 3611152"/>
              <a:gd name="connsiteX4547" fmla="*/ 3298026 w 9070966"/>
              <a:gd name="connsiteY4547" fmla="*/ 1618510 h 3611152"/>
              <a:gd name="connsiteX4548" fmla="*/ 3299725 w 9070966"/>
              <a:gd name="connsiteY4548" fmla="*/ 1617719 h 3611152"/>
              <a:gd name="connsiteX4549" fmla="*/ 4014961 w 9070966"/>
              <a:gd name="connsiteY4549" fmla="*/ 1613137 h 3611152"/>
              <a:gd name="connsiteX4550" fmla="*/ 4024009 w 9070966"/>
              <a:gd name="connsiteY4550" fmla="*/ 1621025 h 3611152"/>
              <a:gd name="connsiteX4551" fmla="*/ 4028307 w 9070966"/>
              <a:gd name="connsiteY4551" fmla="*/ 1628031 h 3611152"/>
              <a:gd name="connsiteX4552" fmla="*/ 4024009 w 9070966"/>
              <a:gd name="connsiteY4552" fmla="*/ 1621024 h 3611152"/>
              <a:gd name="connsiteX4553" fmla="*/ 1606894 w 9070966"/>
              <a:gd name="connsiteY4553" fmla="*/ 1602233 h 3611152"/>
              <a:gd name="connsiteX4554" fmla="*/ 1607154 w 9070966"/>
              <a:gd name="connsiteY4554" fmla="*/ 1602278 h 3611152"/>
              <a:gd name="connsiteX4555" fmla="*/ 1607153 w 9070966"/>
              <a:gd name="connsiteY4555" fmla="*/ 1602277 h 3611152"/>
              <a:gd name="connsiteX4556" fmla="*/ 3305127 w 9070966"/>
              <a:gd name="connsiteY4556" fmla="*/ 1600792 h 3611152"/>
              <a:gd name="connsiteX4557" fmla="*/ 3303523 w 9070966"/>
              <a:gd name="connsiteY4557" fmla="*/ 1610623 h 3611152"/>
              <a:gd name="connsiteX4558" fmla="*/ 3306829 w 9070966"/>
              <a:gd name="connsiteY4558" fmla="*/ 1619270 h 3611152"/>
              <a:gd name="connsiteX4559" fmla="*/ 3307531 w 9070966"/>
              <a:gd name="connsiteY4559" fmla="*/ 1619424 h 3611152"/>
              <a:gd name="connsiteX4560" fmla="*/ 3304210 w 9070966"/>
              <a:gd name="connsiteY4560" fmla="*/ 1610737 h 3611152"/>
              <a:gd name="connsiteX4561" fmla="*/ 3305727 w 9070966"/>
              <a:gd name="connsiteY4561" fmla="*/ 1601440 h 3611152"/>
              <a:gd name="connsiteX4562" fmla="*/ 7056442 w 9070966"/>
              <a:gd name="connsiteY4562" fmla="*/ 1599535 h 3611152"/>
              <a:gd name="connsiteX4563" fmla="*/ 7065489 w 9070966"/>
              <a:gd name="connsiteY4563" fmla="*/ 1599535 h 3611152"/>
              <a:gd name="connsiteX4564" fmla="*/ 7071560 w 9070966"/>
              <a:gd name="connsiteY4564" fmla="*/ 1603650 h 3611152"/>
              <a:gd name="connsiteX4565" fmla="*/ 7066406 w 9070966"/>
              <a:gd name="connsiteY4565" fmla="*/ 1612452 h 3611152"/>
              <a:gd name="connsiteX4566" fmla="*/ 7047623 w 9070966"/>
              <a:gd name="connsiteY4566" fmla="*/ 1620453 h 3611152"/>
              <a:gd name="connsiteX4567" fmla="*/ 7022199 w 9070966"/>
              <a:gd name="connsiteY4567" fmla="*/ 1625826 h 3611152"/>
              <a:gd name="connsiteX4568" fmla="*/ 7005478 w 9070966"/>
              <a:gd name="connsiteY4568" fmla="*/ 1627540 h 3611152"/>
              <a:gd name="connsiteX4569" fmla="*/ 6984405 w 9070966"/>
              <a:gd name="connsiteY4569" fmla="*/ 1626397 h 3611152"/>
              <a:gd name="connsiteX4570" fmla="*/ 6977648 w 9070966"/>
              <a:gd name="connsiteY4570" fmla="*/ 1627540 h 3611152"/>
              <a:gd name="connsiteX4571" fmla="*/ 6971349 w 9070966"/>
              <a:gd name="connsiteY4571" fmla="*/ 1630741 h 3611152"/>
              <a:gd name="connsiteX4572" fmla="*/ 6968600 w 9070966"/>
              <a:gd name="connsiteY4572" fmla="*/ 1629827 h 3611152"/>
              <a:gd name="connsiteX4573" fmla="*/ 6978679 w 9070966"/>
              <a:gd name="connsiteY4573" fmla="*/ 1618281 h 3611152"/>
              <a:gd name="connsiteX4574" fmla="*/ 6986237 w 9070966"/>
              <a:gd name="connsiteY4574" fmla="*/ 1612337 h 3611152"/>
              <a:gd name="connsiteX4575" fmla="*/ 7033995 w 9070966"/>
              <a:gd name="connsiteY4575" fmla="*/ 1610966 h 3611152"/>
              <a:gd name="connsiteX4576" fmla="*/ 7049227 w 9070966"/>
              <a:gd name="connsiteY4576" fmla="*/ 1607536 h 3611152"/>
              <a:gd name="connsiteX4577" fmla="*/ 3991026 w 9070966"/>
              <a:gd name="connsiteY4577" fmla="*/ 1598162 h 3611152"/>
              <a:gd name="connsiteX4578" fmla="*/ 3991026 w 9070966"/>
              <a:gd name="connsiteY4578" fmla="*/ 1598163 h 3611152"/>
              <a:gd name="connsiteX4579" fmla="*/ 3995722 w 9070966"/>
              <a:gd name="connsiteY4579" fmla="*/ 1609708 h 3611152"/>
              <a:gd name="connsiteX4580" fmla="*/ 1542674 w 9070966"/>
              <a:gd name="connsiteY4580" fmla="*/ 1596676 h 3611152"/>
              <a:gd name="connsiteX4581" fmla="*/ 1542669 w 9070966"/>
              <a:gd name="connsiteY4581" fmla="*/ 1596683 h 3611152"/>
              <a:gd name="connsiteX4582" fmla="*/ 1556077 w 9070966"/>
              <a:gd name="connsiteY4582" fmla="*/ 1597591 h 3611152"/>
              <a:gd name="connsiteX4583" fmla="*/ 1556100 w 9070966"/>
              <a:gd name="connsiteY4583" fmla="*/ 1597585 h 3611152"/>
              <a:gd name="connsiteX4584" fmla="*/ 3388044 w 9070966"/>
              <a:gd name="connsiteY4584" fmla="*/ 1586960 h 3611152"/>
              <a:gd name="connsiteX4585" fmla="*/ 3384152 w 9070966"/>
              <a:gd name="connsiteY4585" fmla="*/ 1591707 h 3611152"/>
              <a:gd name="connsiteX4586" fmla="*/ 3384492 w 9070966"/>
              <a:gd name="connsiteY4586" fmla="*/ 1592104 h 3611152"/>
              <a:gd name="connsiteX4587" fmla="*/ 3388534 w 9070966"/>
              <a:gd name="connsiteY4587" fmla="*/ 1587175 h 3611152"/>
              <a:gd name="connsiteX4588" fmla="*/ 3328261 w 9070966"/>
              <a:gd name="connsiteY4588" fmla="*/ 1586275 h 3611152"/>
              <a:gd name="connsiteX4589" fmla="*/ 3326085 w 9070966"/>
              <a:gd name="connsiteY4589" fmla="*/ 1588332 h 3611152"/>
              <a:gd name="connsiteX4590" fmla="*/ 3329635 w 9070966"/>
              <a:gd name="connsiteY4590" fmla="*/ 1601135 h 3611152"/>
              <a:gd name="connsiteX4591" fmla="*/ 3328834 w 9070966"/>
              <a:gd name="connsiteY4591" fmla="*/ 1604678 h 3611152"/>
              <a:gd name="connsiteX4592" fmla="*/ 3315216 w 9070966"/>
              <a:gd name="connsiteY4592" fmla="*/ 1608498 h 3611152"/>
              <a:gd name="connsiteX4593" fmla="*/ 3315663 w 9070966"/>
              <a:gd name="connsiteY4593" fmla="*/ 1608679 h 3611152"/>
              <a:gd name="connsiteX4594" fmla="*/ 3329406 w 9070966"/>
              <a:gd name="connsiteY4594" fmla="*/ 1604793 h 3611152"/>
              <a:gd name="connsiteX4595" fmla="*/ 3330208 w 9070966"/>
              <a:gd name="connsiteY4595" fmla="*/ 1601249 h 3611152"/>
              <a:gd name="connsiteX4596" fmla="*/ 3326658 w 9070966"/>
              <a:gd name="connsiteY4596" fmla="*/ 1588561 h 3611152"/>
              <a:gd name="connsiteX4597" fmla="*/ 3328833 w 9070966"/>
              <a:gd name="connsiteY4597" fmla="*/ 1586503 h 3611152"/>
              <a:gd name="connsiteX4598" fmla="*/ 3341196 w 9070966"/>
              <a:gd name="connsiteY4598" fmla="*/ 1587760 h 3611152"/>
              <a:gd name="connsiteX4599" fmla="*/ 3340630 w 9070966"/>
              <a:gd name="connsiteY4599" fmla="*/ 1587532 h 3611152"/>
              <a:gd name="connsiteX4600" fmla="*/ 3420225 w 9070966"/>
              <a:gd name="connsiteY4600" fmla="*/ 1584103 h 3611152"/>
              <a:gd name="connsiteX4601" fmla="*/ 3419310 w 9070966"/>
              <a:gd name="connsiteY4601" fmla="*/ 1589361 h 3611152"/>
              <a:gd name="connsiteX4602" fmla="*/ 3416844 w 9070966"/>
              <a:gd name="connsiteY4602" fmla="*/ 1591822 h 3611152"/>
              <a:gd name="connsiteX4603" fmla="*/ 3417248 w 9070966"/>
              <a:gd name="connsiteY4603" fmla="*/ 1592104 h 3611152"/>
              <a:gd name="connsiteX4604" fmla="*/ 3419997 w 9070966"/>
              <a:gd name="connsiteY4604" fmla="*/ 1589475 h 3611152"/>
              <a:gd name="connsiteX4605" fmla="*/ 3420892 w 9070966"/>
              <a:gd name="connsiteY4605" fmla="*/ 1584228 h 3611152"/>
              <a:gd name="connsiteX4606" fmla="*/ 3408086 w 9070966"/>
              <a:gd name="connsiteY4606" fmla="*/ 1580445 h 3611152"/>
              <a:gd name="connsiteX4607" fmla="*/ 3402474 w 9070966"/>
              <a:gd name="connsiteY4607" fmla="*/ 1585475 h 3611152"/>
              <a:gd name="connsiteX4608" fmla="*/ 3392910 w 9070966"/>
              <a:gd name="connsiteY4608" fmla="*/ 1588956 h 3611152"/>
              <a:gd name="connsiteX4609" fmla="*/ 3393312 w 9070966"/>
              <a:gd name="connsiteY4609" fmla="*/ 1589132 h 3611152"/>
              <a:gd name="connsiteX4610" fmla="*/ 3403047 w 9070966"/>
              <a:gd name="connsiteY4610" fmla="*/ 1585589 h 3611152"/>
              <a:gd name="connsiteX4611" fmla="*/ 3408578 w 9070966"/>
              <a:gd name="connsiteY4611" fmla="*/ 1580631 h 3611152"/>
              <a:gd name="connsiteX4612" fmla="*/ 7956392 w 9070966"/>
              <a:gd name="connsiteY4612" fmla="*/ 1573357 h 3611152"/>
              <a:gd name="connsiteX4613" fmla="*/ 7975289 w 9070966"/>
              <a:gd name="connsiteY4613" fmla="*/ 1580330 h 3611152"/>
              <a:gd name="connsiteX4614" fmla="*/ 7995790 w 9070966"/>
              <a:gd name="connsiteY4614" fmla="*/ 1580787 h 3611152"/>
              <a:gd name="connsiteX4615" fmla="*/ 8013197 w 9070966"/>
              <a:gd name="connsiteY4615" fmla="*/ 1583531 h 3611152"/>
              <a:gd name="connsiteX4616" fmla="*/ 8031751 w 9070966"/>
              <a:gd name="connsiteY4616" fmla="*/ 1595762 h 3611152"/>
              <a:gd name="connsiteX4617" fmla="*/ 8042860 w 9070966"/>
              <a:gd name="connsiteY4617" fmla="*/ 1587188 h 3611152"/>
              <a:gd name="connsiteX4618" fmla="*/ 8049044 w 9070966"/>
              <a:gd name="connsiteY4618" fmla="*/ 1586388 h 3611152"/>
              <a:gd name="connsiteX4619" fmla="*/ 8056603 w 9070966"/>
              <a:gd name="connsiteY4619" fmla="*/ 1590732 h 3611152"/>
              <a:gd name="connsiteX4620" fmla="*/ 8091304 w 9070966"/>
              <a:gd name="connsiteY4620" fmla="*/ 1619881 h 3611152"/>
              <a:gd name="connsiteX4621" fmla="*/ 8116844 w 9070966"/>
              <a:gd name="connsiteY4621" fmla="*/ 1656803 h 3611152"/>
              <a:gd name="connsiteX4622" fmla="*/ 8131160 w 9070966"/>
              <a:gd name="connsiteY4622" fmla="*/ 1654288 h 3611152"/>
              <a:gd name="connsiteX4623" fmla="*/ 8150858 w 9070966"/>
              <a:gd name="connsiteY4623" fmla="*/ 1663090 h 3611152"/>
              <a:gd name="connsiteX4624" fmla="*/ 8154981 w 9070966"/>
              <a:gd name="connsiteY4624" fmla="*/ 1667205 h 3611152"/>
              <a:gd name="connsiteX4625" fmla="*/ 8145705 w 9070966"/>
              <a:gd name="connsiteY4625" fmla="*/ 1675435 h 3611152"/>
              <a:gd name="connsiteX4626" fmla="*/ 8130931 w 9070966"/>
              <a:gd name="connsiteY4626" fmla="*/ 1683666 h 3611152"/>
              <a:gd name="connsiteX4627" fmla="*/ 8109744 w 9070966"/>
              <a:gd name="connsiteY4627" fmla="*/ 1688238 h 3611152"/>
              <a:gd name="connsiteX4628" fmla="*/ 8097833 w 9070966"/>
              <a:gd name="connsiteY4628" fmla="*/ 1688009 h 3611152"/>
              <a:gd name="connsiteX4629" fmla="*/ 8087869 w 9070966"/>
              <a:gd name="connsiteY4629" fmla="*/ 1680579 h 3611152"/>
              <a:gd name="connsiteX4630" fmla="*/ 8082372 w 9070966"/>
              <a:gd name="connsiteY4630" fmla="*/ 1678865 h 3611152"/>
              <a:gd name="connsiteX4631" fmla="*/ 8070919 w 9070966"/>
              <a:gd name="connsiteY4631" fmla="*/ 1679436 h 3611152"/>
              <a:gd name="connsiteX4632" fmla="*/ 8062330 w 9070966"/>
              <a:gd name="connsiteY4632" fmla="*/ 1682522 h 3611152"/>
              <a:gd name="connsiteX4633" fmla="*/ 8055572 w 9070966"/>
              <a:gd name="connsiteY4633" fmla="*/ 1681151 h 3611152"/>
              <a:gd name="connsiteX4634" fmla="*/ 8045494 w 9070966"/>
              <a:gd name="connsiteY4634" fmla="*/ 1671206 h 3611152"/>
              <a:gd name="connsiteX4635" fmla="*/ 8036561 w 9070966"/>
              <a:gd name="connsiteY4635" fmla="*/ 1635084 h 3611152"/>
              <a:gd name="connsiteX4636" fmla="*/ 8036904 w 9070966"/>
              <a:gd name="connsiteY4636" fmla="*/ 1624568 h 3611152"/>
              <a:gd name="connsiteX4637" fmla="*/ 8030376 w 9070966"/>
              <a:gd name="connsiteY4637" fmla="*/ 1610508 h 3611152"/>
              <a:gd name="connsiteX4638" fmla="*/ 8024650 w 9070966"/>
              <a:gd name="connsiteY4638" fmla="*/ 1609936 h 3611152"/>
              <a:gd name="connsiteX4639" fmla="*/ 8003921 w 9070966"/>
              <a:gd name="connsiteY4639" fmla="*/ 1619767 h 3611152"/>
              <a:gd name="connsiteX4640" fmla="*/ 7983421 w 9070966"/>
              <a:gd name="connsiteY4640" fmla="*/ 1602392 h 3611152"/>
              <a:gd name="connsiteX4641" fmla="*/ 7975862 w 9070966"/>
              <a:gd name="connsiteY4641" fmla="*/ 1600677 h 3611152"/>
              <a:gd name="connsiteX4642" fmla="*/ 7976778 w 9070966"/>
              <a:gd name="connsiteY4642" fmla="*/ 1606850 h 3611152"/>
              <a:gd name="connsiteX4643" fmla="*/ 7971968 w 9070966"/>
              <a:gd name="connsiteY4643" fmla="*/ 1605021 h 3611152"/>
              <a:gd name="connsiteX4644" fmla="*/ 7960515 w 9070966"/>
              <a:gd name="connsiteY4644" fmla="*/ 1594161 h 3611152"/>
              <a:gd name="connsiteX4645" fmla="*/ 7953415 w 9070966"/>
              <a:gd name="connsiteY4645" fmla="*/ 1578958 h 3611152"/>
              <a:gd name="connsiteX4646" fmla="*/ 6340308 w 9070966"/>
              <a:gd name="connsiteY4646" fmla="*/ 1569128 h 3611152"/>
              <a:gd name="connsiteX4647" fmla="*/ 6345461 w 9070966"/>
              <a:gd name="connsiteY4647" fmla="*/ 1570271 h 3611152"/>
              <a:gd name="connsiteX4648" fmla="*/ 6352906 w 9070966"/>
              <a:gd name="connsiteY4648" fmla="*/ 1584217 h 3611152"/>
              <a:gd name="connsiteX4649" fmla="*/ 6358517 w 9070966"/>
              <a:gd name="connsiteY4649" fmla="*/ 1604335 h 3611152"/>
              <a:gd name="connsiteX4650" fmla="*/ 6350500 w 9070966"/>
              <a:gd name="connsiteY4650" fmla="*/ 1607079 h 3611152"/>
              <a:gd name="connsiteX4651" fmla="*/ 6327366 w 9070966"/>
              <a:gd name="connsiteY4651" fmla="*/ 1601820 h 3611152"/>
              <a:gd name="connsiteX4652" fmla="*/ 6325877 w 9070966"/>
              <a:gd name="connsiteY4652" fmla="*/ 1599648 h 3611152"/>
              <a:gd name="connsiteX4653" fmla="*/ 6326106 w 9070966"/>
              <a:gd name="connsiteY4653" fmla="*/ 1594047 h 3611152"/>
              <a:gd name="connsiteX4654" fmla="*/ 6332749 w 9070966"/>
              <a:gd name="connsiteY4654" fmla="*/ 1573014 h 3611152"/>
              <a:gd name="connsiteX4655" fmla="*/ 6335497 w 9070966"/>
              <a:gd name="connsiteY4655" fmla="*/ 1570271 h 3611152"/>
              <a:gd name="connsiteX4656" fmla="*/ 3361703 w 9070966"/>
              <a:gd name="connsiteY4656" fmla="*/ 1569014 h 3611152"/>
              <a:gd name="connsiteX4657" fmla="*/ 3352312 w 9070966"/>
              <a:gd name="connsiteY4657" fmla="*/ 1582045 h 3611152"/>
              <a:gd name="connsiteX4658" fmla="*/ 3354946 w 9070966"/>
              <a:gd name="connsiteY4658" fmla="*/ 1590276 h 3611152"/>
              <a:gd name="connsiteX4659" fmla="*/ 3353801 w 9070966"/>
              <a:gd name="connsiteY4659" fmla="*/ 1591076 h 3611152"/>
              <a:gd name="connsiteX4660" fmla="*/ 3349454 w 9070966"/>
              <a:gd name="connsiteY4660" fmla="*/ 1591076 h 3611152"/>
              <a:gd name="connsiteX4661" fmla="*/ 3350021 w 9070966"/>
              <a:gd name="connsiteY4661" fmla="*/ 1591304 h 3611152"/>
              <a:gd name="connsiteX4662" fmla="*/ 3354373 w 9070966"/>
              <a:gd name="connsiteY4662" fmla="*/ 1591304 h 3611152"/>
              <a:gd name="connsiteX4663" fmla="*/ 3355517 w 9070966"/>
              <a:gd name="connsiteY4663" fmla="*/ 1590504 h 3611152"/>
              <a:gd name="connsiteX4664" fmla="*/ 3352770 w 9070966"/>
              <a:gd name="connsiteY4664" fmla="*/ 1582274 h 3611152"/>
              <a:gd name="connsiteX4665" fmla="*/ 3362275 w 9070966"/>
              <a:gd name="connsiteY4665" fmla="*/ 1569242 h 3611152"/>
              <a:gd name="connsiteX4666" fmla="*/ 3368256 w 9070966"/>
              <a:gd name="connsiteY4666" fmla="*/ 1569574 h 3611152"/>
              <a:gd name="connsiteX4667" fmla="*/ 3368001 w 9070966"/>
              <a:gd name="connsiteY4667" fmla="*/ 1569357 h 3611152"/>
              <a:gd name="connsiteX4668" fmla="*/ 3477603 w 9070966"/>
              <a:gd name="connsiteY4668" fmla="*/ 1559526 h 3611152"/>
              <a:gd name="connsiteX4669" fmla="*/ 3470961 w 9070966"/>
              <a:gd name="connsiteY4669" fmla="*/ 1561241 h 3611152"/>
              <a:gd name="connsiteX4670" fmla="*/ 3470045 w 9070966"/>
              <a:gd name="connsiteY4670" fmla="*/ 1571071 h 3611152"/>
              <a:gd name="connsiteX4671" fmla="*/ 3461570 w 9070966"/>
              <a:gd name="connsiteY4671" fmla="*/ 1571415 h 3611152"/>
              <a:gd name="connsiteX4672" fmla="*/ 3458707 w 9070966"/>
              <a:gd name="connsiteY4672" fmla="*/ 1576216 h 3611152"/>
              <a:gd name="connsiteX4673" fmla="*/ 3448513 w 9070966"/>
              <a:gd name="connsiteY4673" fmla="*/ 1576558 h 3611152"/>
              <a:gd name="connsiteX4674" fmla="*/ 3441641 w 9070966"/>
              <a:gd name="connsiteY4674" fmla="*/ 1580559 h 3611152"/>
              <a:gd name="connsiteX4675" fmla="*/ 3441641 w 9070966"/>
              <a:gd name="connsiteY4675" fmla="*/ 1582845 h 3611152"/>
              <a:gd name="connsiteX4676" fmla="*/ 3431105 w 9070966"/>
              <a:gd name="connsiteY4676" fmla="*/ 1583760 h 3611152"/>
              <a:gd name="connsiteX4677" fmla="*/ 3429972 w 9070966"/>
              <a:gd name="connsiteY4677" fmla="*/ 1585911 h 3611152"/>
              <a:gd name="connsiteX4678" fmla="*/ 3430647 w 9070966"/>
              <a:gd name="connsiteY4678" fmla="*/ 1586046 h 3611152"/>
              <a:gd name="connsiteX4679" fmla="*/ 3431677 w 9070966"/>
              <a:gd name="connsiteY4679" fmla="*/ 1583874 h 3611152"/>
              <a:gd name="connsiteX4680" fmla="*/ 3442215 w 9070966"/>
              <a:gd name="connsiteY4680" fmla="*/ 1582959 h 3611152"/>
              <a:gd name="connsiteX4681" fmla="*/ 3442215 w 9070966"/>
              <a:gd name="connsiteY4681" fmla="*/ 1580559 h 3611152"/>
              <a:gd name="connsiteX4682" fmla="*/ 3449085 w 9070966"/>
              <a:gd name="connsiteY4682" fmla="*/ 1576558 h 3611152"/>
              <a:gd name="connsiteX4683" fmla="*/ 3459279 w 9070966"/>
              <a:gd name="connsiteY4683" fmla="*/ 1576215 h 3611152"/>
              <a:gd name="connsiteX4684" fmla="*/ 3462142 w 9070966"/>
              <a:gd name="connsiteY4684" fmla="*/ 1571414 h 3611152"/>
              <a:gd name="connsiteX4685" fmla="*/ 3470617 w 9070966"/>
              <a:gd name="connsiteY4685" fmla="*/ 1571071 h 3611152"/>
              <a:gd name="connsiteX4686" fmla="*/ 3471534 w 9070966"/>
              <a:gd name="connsiteY4686" fmla="*/ 1561355 h 3611152"/>
              <a:gd name="connsiteX4687" fmla="*/ 3478064 w 9070966"/>
              <a:gd name="connsiteY4687" fmla="*/ 1559669 h 3611152"/>
              <a:gd name="connsiteX4688" fmla="*/ 1164851 w 9070966"/>
              <a:gd name="connsiteY4688" fmla="*/ 1547066 h 3611152"/>
              <a:gd name="connsiteX4689" fmla="*/ 1164096 w 9070966"/>
              <a:gd name="connsiteY4689" fmla="*/ 1547255 h 3611152"/>
              <a:gd name="connsiteX4690" fmla="*/ 1167944 w 9070966"/>
              <a:gd name="connsiteY4690" fmla="*/ 1551753 h 3611152"/>
              <a:gd name="connsiteX4691" fmla="*/ 1180770 w 9070966"/>
              <a:gd name="connsiteY4691" fmla="*/ 1557125 h 3611152"/>
              <a:gd name="connsiteX4692" fmla="*/ 1182144 w 9070966"/>
              <a:gd name="connsiteY4692" fmla="*/ 1561812 h 3611152"/>
              <a:gd name="connsiteX4693" fmla="*/ 1189589 w 9070966"/>
              <a:gd name="connsiteY4693" fmla="*/ 1564784 h 3611152"/>
              <a:gd name="connsiteX4694" fmla="*/ 1194627 w 9070966"/>
              <a:gd name="connsiteY4694" fmla="*/ 1571185 h 3611152"/>
              <a:gd name="connsiteX4695" fmla="*/ 1214212 w 9070966"/>
              <a:gd name="connsiteY4695" fmla="*/ 1578158 h 3611152"/>
              <a:gd name="connsiteX4696" fmla="*/ 1215242 w 9070966"/>
              <a:gd name="connsiteY4696" fmla="*/ 1579187 h 3611152"/>
              <a:gd name="connsiteX4697" fmla="*/ 1213181 w 9070966"/>
              <a:gd name="connsiteY4697" fmla="*/ 1582845 h 3611152"/>
              <a:gd name="connsiteX4698" fmla="*/ 1217533 w 9070966"/>
              <a:gd name="connsiteY4698" fmla="*/ 1586160 h 3611152"/>
              <a:gd name="connsiteX4699" fmla="*/ 1223604 w 9070966"/>
              <a:gd name="connsiteY4699" fmla="*/ 1587532 h 3611152"/>
              <a:gd name="connsiteX4700" fmla="*/ 1224634 w 9070966"/>
              <a:gd name="connsiteY4700" fmla="*/ 1593933 h 3611152"/>
              <a:gd name="connsiteX4701" fmla="*/ 1241241 w 9070966"/>
              <a:gd name="connsiteY4701" fmla="*/ 1603992 h 3611152"/>
              <a:gd name="connsiteX4702" fmla="*/ 1243989 w 9070966"/>
              <a:gd name="connsiteY4702" fmla="*/ 1607993 h 3611152"/>
              <a:gd name="connsiteX4703" fmla="*/ 1249029 w 9070966"/>
              <a:gd name="connsiteY4703" fmla="*/ 1608336 h 3611152"/>
              <a:gd name="connsiteX4704" fmla="*/ 1261854 w 9070966"/>
              <a:gd name="connsiteY4704" fmla="*/ 1616109 h 3611152"/>
              <a:gd name="connsiteX4705" fmla="*/ 1269300 w 9070966"/>
              <a:gd name="connsiteY4705" fmla="*/ 1626168 h 3611152"/>
              <a:gd name="connsiteX4706" fmla="*/ 1273308 w 9070966"/>
              <a:gd name="connsiteY4706" fmla="*/ 1628226 h 3611152"/>
              <a:gd name="connsiteX4707" fmla="*/ 1272964 w 9070966"/>
              <a:gd name="connsiteY4707" fmla="*/ 1631541 h 3611152"/>
              <a:gd name="connsiteX4708" fmla="*/ 1287509 w 9070966"/>
              <a:gd name="connsiteY4708" fmla="*/ 1635541 h 3611152"/>
              <a:gd name="connsiteX4709" fmla="*/ 1293235 w 9070966"/>
              <a:gd name="connsiteY4709" fmla="*/ 1639199 h 3611152"/>
              <a:gd name="connsiteX4710" fmla="*/ 1294153 w 9070966"/>
              <a:gd name="connsiteY4710" fmla="*/ 1639199 h 3611152"/>
              <a:gd name="connsiteX4711" fmla="*/ 1288425 w 9070966"/>
              <a:gd name="connsiteY4711" fmla="*/ 1635541 h 3611152"/>
              <a:gd name="connsiteX4712" fmla="*/ 1273882 w 9070966"/>
              <a:gd name="connsiteY4712" fmla="*/ 1631541 h 3611152"/>
              <a:gd name="connsiteX4713" fmla="*/ 1274224 w 9070966"/>
              <a:gd name="connsiteY4713" fmla="*/ 1628226 h 3611152"/>
              <a:gd name="connsiteX4714" fmla="*/ 1270216 w 9070966"/>
              <a:gd name="connsiteY4714" fmla="*/ 1626168 h 3611152"/>
              <a:gd name="connsiteX4715" fmla="*/ 1262771 w 9070966"/>
              <a:gd name="connsiteY4715" fmla="*/ 1616109 h 3611152"/>
              <a:gd name="connsiteX4716" fmla="*/ 1249945 w 9070966"/>
              <a:gd name="connsiteY4716" fmla="*/ 1608336 h 3611152"/>
              <a:gd name="connsiteX4717" fmla="*/ 1244905 w 9070966"/>
              <a:gd name="connsiteY4717" fmla="*/ 1607993 h 3611152"/>
              <a:gd name="connsiteX4718" fmla="*/ 1242157 w 9070966"/>
              <a:gd name="connsiteY4718" fmla="*/ 1603992 h 3611152"/>
              <a:gd name="connsiteX4719" fmla="*/ 1225550 w 9070966"/>
              <a:gd name="connsiteY4719" fmla="*/ 1593933 h 3611152"/>
              <a:gd name="connsiteX4720" fmla="*/ 1224521 w 9070966"/>
              <a:gd name="connsiteY4720" fmla="*/ 1587531 h 3611152"/>
              <a:gd name="connsiteX4721" fmla="*/ 1218451 w 9070966"/>
              <a:gd name="connsiteY4721" fmla="*/ 1586160 h 3611152"/>
              <a:gd name="connsiteX4722" fmla="*/ 1214099 w 9070966"/>
              <a:gd name="connsiteY4722" fmla="*/ 1582845 h 3611152"/>
              <a:gd name="connsiteX4723" fmla="*/ 1216159 w 9070966"/>
              <a:gd name="connsiteY4723" fmla="*/ 1579187 h 3611152"/>
              <a:gd name="connsiteX4724" fmla="*/ 1215129 w 9070966"/>
              <a:gd name="connsiteY4724" fmla="*/ 1578158 h 3611152"/>
              <a:gd name="connsiteX4725" fmla="*/ 1195544 w 9070966"/>
              <a:gd name="connsiteY4725" fmla="*/ 1571185 h 3611152"/>
              <a:gd name="connsiteX4726" fmla="*/ 1190505 w 9070966"/>
              <a:gd name="connsiteY4726" fmla="*/ 1564784 h 3611152"/>
              <a:gd name="connsiteX4727" fmla="*/ 1183062 w 9070966"/>
              <a:gd name="connsiteY4727" fmla="*/ 1561812 h 3611152"/>
              <a:gd name="connsiteX4728" fmla="*/ 1181687 w 9070966"/>
              <a:gd name="connsiteY4728" fmla="*/ 1557125 h 3611152"/>
              <a:gd name="connsiteX4729" fmla="*/ 1168861 w 9070966"/>
              <a:gd name="connsiteY4729" fmla="*/ 1551753 h 3611152"/>
              <a:gd name="connsiteX4730" fmla="*/ 3520208 w 9070966"/>
              <a:gd name="connsiteY4730" fmla="*/ 1544666 h 3611152"/>
              <a:gd name="connsiteX4731" fmla="*/ 3516428 w 9070966"/>
              <a:gd name="connsiteY4731" fmla="*/ 1548210 h 3611152"/>
              <a:gd name="connsiteX4732" fmla="*/ 3499936 w 9070966"/>
              <a:gd name="connsiteY4732" fmla="*/ 1553011 h 3611152"/>
              <a:gd name="connsiteX4733" fmla="*/ 3492263 w 9070966"/>
              <a:gd name="connsiteY4733" fmla="*/ 1560212 h 3611152"/>
              <a:gd name="connsiteX4734" fmla="*/ 3484536 w 9070966"/>
              <a:gd name="connsiteY4734" fmla="*/ 1561534 h 3611152"/>
              <a:gd name="connsiteX4735" fmla="*/ 3484704 w 9070966"/>
              <a:gd name="connsiteY4735" fmla="*/ 1561584 h 3611152"/>
              <a:gd name="connsiteX4736" fmla="*/ 3492721 w 9070966"/>
              <a:gd name="connsiteY4736" fmla="*/ 1560212 h 3611152"/>
              <a:gd name="connsiteX4737" fmla="*/ 3500394 w 9070966"/>
              <a:gd name="connsiteY4737" fmla="*/ 1553010 h 3611152"/>
              <a:gd name="connsiteX4738" fmla="*/ 3516886 w 9070966"/>
              <a:gd name="connsiteY4738" fmla="*/ 1548209 h 3611152"/>
              <a:gd name="connsiteX4739" fmla="*/ 3520618 w 9070966"/>
              <a:gd name="connsiteY4739" fmla="*/ 1544709 h 3611152"/>
              <a:gd name="connsiteX4740" fmla="*/ 3539219 w 9070966"/>
              <a:gd name="connsiteY4740" fmla="*/ 1543637 h 3611152"/>
              <a:gd name="connsiteX4741" fmla="*/ 3535500 w 9070966"/>
              <a:gd name="connsiteY4741" fmla="*/ 1546224 h 3611152"/>
              <a:gd name="connsiteX4742" fmla="*/ 3535898 w 9070966"/>
              <a:gd name="connsiteY4742" fmla="*/ 1546266 h 3611152"/>
              <a:gd name="connsiteX4743" fmla="*/ 3539520 w 9070966"/>
              <a:gd name="connsiteY4743" fmla="*/ 1543637 h 3611152"/>
              <a:gd name="connsiteX4744" fmla="*/ 3967090 w 9070966"/>
              <a:gd name="connsiteY4744" fmla="*/ 1537007 h 3611152"/>
              <a:gd name="connsiteX4745" fmla="*/ 3969723 w 9070966"/>
              <a:gd name="connsiteY4745" fmla="*/ 1537693 h 3611152"/>
              <a:gd name="connsiteX4746" fmla="*/ 3977970 w 9070966"/>
              <a:gd name="connsiteY4746" fmla="*/ 1546152 h 3611152"/>
              <a:gd name="connsiteX4747" fmla="*/ 3979625 w 9070966"/>
              <a:gd name="connsiteY4747" fmla="*/ 1550516 h 3611152"/>
              <a:gd name="connsiteX4748" fmla="*/ 3977970 w 9070966"/>
              <a:gd name="connsiteY4748" fmla="*/ 1546151 h 3611152"/>
              <a:gd name="connsiteX4749" fmla="*/ 3969723 w 9070966"/>
              <a:gd name="connsiteY4749" fmla="*/ 1537692 h 3611152"/>
              <a:gd name="connsiteX4750" fmla="*/ 3550901 w 9070966"/>
              <a:gd name="connsiteY4750" fmla="*/ 1536321 h 3611152"/>
              <a:gd name="connsiteX4751" fmla="*/ 3546549 w 9070966"/>
              <a:gd name="connsiteY4751" fmla="*/ 1537693 h 3611152"/>
              <a:gd name="connsiteX4752" fmla="*/ 3543516 w 9070966"/>
              <a:gd name="connsiteY4752" fmla="*/ 1543523 h 3611152"/>
              <a:gd name="connsiteX4753" fmla="*/ 3543915 w 9070966"/>
              <a:gd name="connsiteY4753" fmla="*/ 1543523 h 3611152"/>
              <a:gd name="connsiteX4754" fmla="*/ 3547007 w 9070966"/>
              <a:gd name="connsiteY4754" fmla="*/ 1537693 h 3611152"/>
              <a:gd name="connsiteX4755" fmla="*/ 3550964 w 9070966"/>
              <a:gd name="connsiteY4755" fmla="*/ 1536478 h 3611152"/>
              <a:gd name="connsiteX4756" fmla="*/ 7011548 w 9070966"/>
              <a:gd name="connsiteY4756" fmla="*/ 1529006 h 3611152"/>
              <a:gd name="connsiteX4757" fmla="*/ 7020710 w 9070966"/>
              <a:gd name="connsiteY4757" fmla="*/ 1532206 h 3611152"/>
              <a:gd name="connsiteX4758" fmla="*/ 7027238 w 9070966"/>
              <a:gd name="connsiteY4758" fmla="*/ 1537350 h 3611152"/>
              <a:gd name="connsiteX4759" fmla="*/ 7027467 w 9070966"/>
              <a:gd name="connsiteY4759" fmla="*/ 1540322 h 3611152"/>
              <a:gd name="connsiteX4760" fmla="*/ 7022313 w 9070966"/>
              <a:gd name="connsiteY4760" fmla="*/ 1548896 h 3611152"/>
              <a:gd name="connsiteX4761" fmla="*/ 7009944 w 9070966"/>
              <a:gd name="connsiteY4761" fmla="*/ 1554611 h 3611152"/>
              <a:gd name="connsiteX4762" fmla="*/ 6982000 w 9070966"/>
              <a:gd name="connsiteY4762" fmla="*/ 1551525 h 3611152"/>
              <a:gd name="connsiteX4763" fmla="*/ 6980168 w 9070966"/>
              <a:gd name="connsiteY4763" fmla="*/ 1540437 h 3611152"/>
              <a:gd name="connsiteX4764" fmla="*/ 6984978 w 9070966"/>
              <a:gd name="connsiteY4764" fmla="*/ 1536893 h 3611152"/>
              <a:gd name="connsiteX4765" fmla="*/ 7371620 w 9070966"/>
              <a:gd name="connsiteY4765" fmla="*/ 1515860 h 3611152"/>
              <a:gd name="connsiteX4766" fmla="*/ 7426935 w 9070966"/>
              <a:gd name="connsiteY4766" fmla="*/ 1520318 h 3611152"/>
              <a:gd name="connsiteX4767" fmla="*/ 7448009 w 9070966"/>
              <a:gd name="connsiteY4767" fmla="*/ 1531063 h 3611152"/>
              <a:gd name="connsiteX4768" fmla="*/ 7506532 w 9070966"/>
              <a:gd name="connsiteY4768" fmla="*/ 1553697 h 3611152"/>
              <a:gd name="connsiteX4769" fmla="*/ 7518099 w 9070966"/>
              <a:gd name="connsiteY4769" fmla="*/ 1554725 h 3611152"/>
              <a:gd name="connsiteX4770" fmla="*/ 7557954 w 9070966"/>
              <a:gd name="connsiteY4770" fmla="*/ 1589475 h 3611152"/>
              <a:gd name="connsiteX4771" fmla="*/ 7568949 w 9070966"/>
              <a:gd name="connsiteY4771" fmla="*/ 1592790 h 3611152"/>
              <a:gd name="connsiteX4772" fmla="*/ 7598038 w 9070966"/>
              <a:gd name="connsiteY4772" fmla="*/ 1596334 h 3611152"/>
              <a:gd name="connsiteX4773" fmla="*/ 7632855 w 9070966"/>
              <a:gd name="connsiteY4773" fmla="*/ 1596906 h 3611152"/>
              <a:gd name="connsiteX4774" fmla="*/ 7633771 w 9070966"/>
              <a:gd name="connsiteY4774" fmla="*/ 1590504 h 3611152"/>
              <a:gd name="connsiteX4775" fmla="*/ 7678551 w 9070966"/>
              <a:gd name="connsiteY4775" fmla="*/ 1591647 h 3611152"/>
              <a:gd name="connsiteX4776" fmla="*/ 7704205 w 9070966"/>
              <a:gd name="connsiteY4776" fmla="*/ 1612337 h 3611152"/>
              <a:gd name="connsiteX4777" fmla="*/ 7688057 w 9070966"/>
              <a:gd name="connsiteY4777" fmla="*/ 1638171 h 3611152"/>
              <a:gd name="connsiteX4778" fmla="*/ 7707412 w 9070966"/>
              <a:gd name="connsiteY4778" fmla="*/ 1674636 h 3611152"/>
              <a:gd name="connsiteX4779" fmla="*/ 7722873 w 9070966"/>
              <a:gd name="connsiteY4779" fmla="*/ 1688239 h 3611152"/>
              <a:gd name="connsiteX4780" fmla="*/ 7737876 w 9070966"/>
              <a:gd name="connsiteY4780" fmla="*/ 1715559 h 3611152"/>
              <a:gd name="connsiteX4781" fmla="*/ 7728828 w 9070966"/>
              <a:gd name="connsiteY4781" fmla="*/ 1725504 h 3611152"/>
              <a:gd name="connsiteX4782" fmla="*/ 7726080 w 9070966"/>
              <a:gd name="connsiteY4782" fmla="*/ 1754195 h 3611152"/>
              <a:gd name="connsiteX4783" fmla="*/ 7699738 w 9070966"/>
              <a:gd name="connsiteY4783" fmla="*/ 1777858 h 3611152"/>
              <a:gd name="connsiteX4784" fmla="*/ 7706495 w 9070966"/>
              <a:gd name="connsiteY4784" fmla="*/ 1818323 h 3611152"/>
              <a:gd name="connsiteX4785" fmla="*/ 7710962 w 9070966"/>
              <a:gd name="connsiteY4785" fmla="*/ 1828154 h 3611152"/>
              <a:gd name="connsiteX4786" fmla="*/ 7708557 w 9070966"/>
              <a:gd name="connsiteY4786" fmla="*/ 1851244 h 3611152"/>
              <a:gd name="connsiteX4787" fmla="*/ 7713825 w 9070966"/>
              <a:gd name="connsiteY4787" fmla="*/ 1903826 h 3611152"/>
              <a:gd name="connsiteX4788" fmla="*/ 7726308 w 9070966"/>
              <a:gd name="connsiteY4788" fmla="*/ 1925202 h 3611152"/>
              <a:gd name="connsiteX4789" fmla="*/ 7732378 w 9070966"/>
              <a:gd name="connsiteY4789" fmla="*/ 1927260 h 3611152"/>
              <a:gd name="connsiteX4790" fmla="*/ 7745549 w 9070966"/>
              <a:gd name="connsiteY4790" fmla="*/ 1940291 h 3611152"/>
              <a:gd name="connsiteX4791" fmla="*/ 7773837 w 9070966"/>
              <a:gd name="connsiteY4791" fmla="*/ 2010363 h 3611152"/>
              <a:gd name="connsiteX4792" fmla="*/ 7780136 w 9070966"/>
              <a:gd name="connsiteY4792" fmla="*/ 2010592 h 3611152"/>
              <a:gd name="connsiteX4793" fmla="*/ 7786320 w 9070966"/>
              <a:gd name="connsiteY4793" fmla="*/ 2005333 h 3611152"/>
              <a:gd name="connsiteX4794" fmla="*/ 7776013 w 9070966"/>
              <a:gd name="connsiteY4794" fmla="*/ 1964525 h 3611152"/>
              <a:gd name="connsiteX4795" fmla="*/ 7775441 w 9070966"/>
              <a:gd name="connsiteY4795" fmla="*/ 1951036 h 3611152"/>
              <a:gd name="connsiteX4796" fmla="*/ 7778304 w 9070966"/>
              <a:gd name="connsiteY4796" fmla="*/ 1944406 h 3611152"/>
              <a:gd name="connsiteX4797" fmla="*/ 7789069 w 9070966"/>
              <a:gd name="connsiteY4797" fmla="*/ 1933433 h 3611152"/>
              <a:gd name="connsiteX4798" fmla="*/ 7795139 w 9070966"/>
              <a:gd name="connsiteY4798" fmla="*/ 1934690 h 3611152"/>
              <a:gd name="connsiteX4799" fmla="*/ 7809225 w 9070966"/>
              <a:gd name="connsiteY4799" fmla="*/ 1943606 h 3611152"/>
              <a:gd name="connsiteX4800" fmla="*/ 7812203 w 9070966"/>
              <a:gd name="connsiteY4800" fmla="*/ 1954008 h 3611152"/>
              <a:gd name="connsiteX4801" fmla="*/ 7813349 w 9070966"/>
              <a:gd name="connsiteY4801" fmla="*/ 2003390 h 3611152"/>
              <a:gd name="connsiteX4802" fmla="*/ 7784946 w 9070966"/>
              <a:gd name="connsiteY4802" fmla="*/ 2029338 h 3611152"/>
              <a:gd name="connsiteX4803" fmla="*/ 7767194 w 9070966"/>
              <a:gd name="connsiteY4803" fmla="*/ 2038597 h 3611152"/>
              <a:gd name="connsiteX4804" fmla="*/ 7767194 w 9070966"/>
              <a:gd name="connsiteY4804" fmla="*/ 2038821 h 3611152"/>
              <a:gd name="connsiteX4805" fmla="*/ 7784717 w 9070966"/>
              <a:gd name="connsiteY4805" fmla="*/ 2029680 h 3611152"/>
              <a:gd name="connsiteX4806" fmla="*/ 7813120 w 9070966"/>
              <a:gd name="connsiteY4806" fmla="*/ 2003732 h 3611152"/>
              <a:gd name="connsiteX4807" fmla="*/ 7820106 w 9070966"/>
              <a:gd name="connsiteY4807" fmla="*/ 2032195 h 3611152"/>
              <a:gd name="connsiteX4808" fmla="*/ 7825489 w 9070966"/>
              <a:gd name="connsiteY4808" fmla="*/ 2036310 h 3611152"/>
              <a:gd name="connsiteX4809" fmla="*/ 7833620 w 9070966"/>
              <a:gd name="connsiteY4809" fmla="*/ 2034596 h 3611152"/>
              <a:gd name="connsiteX4810" fmla="*/ 7841293 w 9070966"/>
              <a:gd name="connsiteY4810" fmla="*/ 2029109 h 3611152"/>
              <a:gd name="connsiteX4811" fmla="*/ 7842324 w 9070966"/>
              <a:gd name="connsiteY4811" fmla="*/ 2023393 h 3611152"/>
              <a:gd name="connsiteX4812" fmla="*/ 7845874 w 9070966"/>
              <a:gd name="connsiteY4812" fmla="*/ 2019164 h 3611152"/>
              <a:gd name="connsiteX4813" fmla="*/ 7851028 w 9070966"/>
              <a:gd name="connsiteY4813" fmla="*/ 2019621 h 3611152"/>
              <a:gd name="connsiteX4814" fmla="*/ 7852402 w 9070966"/>
              <a:gd name="connsiteY4814" fmla="*/ 2027051 h 3611152"/>
              <a:gd name="connsiteX4815" fmla="*/ 7850341 w 9070966"/>
              <a:gd name="connsiteY4815" fmla="*/ 2040883 h 3611152"/>
              <a:gd name="connsiteX4816" fmla="*/ 7844729 w 9070966"/>
              <a:gd name="connsiteY4816" fmla="*/ 2046027 h 3611152"/>
              <a:gd name="connsiteX4817" fmla="*/ 7842782 w 9070966"/>
              <a:gd name="connsiteY4817" fmla="*/ 2062373 h 3611152"/>
              <a:gd name="connsiteX4818" fmla="*/ 7855495 w 9070966"/>
              <a:gd name="connsiteY4818" fmla="*/ 2086949 h 3611152"/>
              <a:gd name="connsiteX4819" fmla="*/ 7878972 w 9070966"/>
              <a:gd name="connsiteY4819" fmla="*/ 2104210 h 3611152"/>
              <a:gd name="connsiteX4820" fmla="*/ 7903367 w 9070966"/>
              <a:gd name="connsiteY4820" fmla="*/ 2110497 h 3611152"/>
              <a:gd name="connsiteX4821" fmla="*/ 7946085 w 9070966"/>
              <a:gd name="connsiteY4821" fmla="*/ 2115413 h 3611152"/>
              <a:gd name="connsiteX4822" fmla="*/ 7971510 w 9070966"/>
              <a:gd name="connsiteY4822" fmla="*/ 2110612 h 3611152"/>
              <a:gd name="connsiteX4823" fmla="*/ 7982390 w 9070966"/>
              <a:gd name="connsiteY4823" fmla="*/ 2105239 h 3611152"/>
              <a:gd name="connsiteX4824" fmla="*/ 7990063 w 9070966"/>
              <a:gd name="connsiteY4824" fmla="*/ 2097923 h 3611152"/>
              <a:gd name="connsiteX4825" fmla="*/ 7993041 w 9070966"/>
              <a:gd name="connsiteY4825" fmla="*/ 2091065 h 3611152"/>
              <a:gd name="connsiteX4826" fmla="*/ 7992697 w 9070966"/>
              <a:gd name="connsiteY4826" fmla="*/ 2086492 h 3611152"/>
              <a:gd name="connsiteX4827" fmla="*/ 8000027 w 9070966"/>
              <a:gd name="connsiteY4827" fmla="*/ 2077576 h 3611152"/>
              <a:gd name="connsiteX4828" fmla="*/ 8005639 w 9070966"/>
              <a:gd name="connsiteY4828" fmla="*/ 2073690 h 3611152"/>
              <a:gd name="connsiteX4829" fmla="*/ 8021329 w 9070966"/>
              <a:gd name="connsiteY4829" fmla="*/ 2069117 h 3611152"/>
              <a:gd name="connsiteX4830" fmla="*/ 8031865 w 9070966"/>
              <a:gd name="connsiteY4830" fmla="*/ 2060773 h 3611152"/>
              <a:gd name="connsiteX4831" fmla="*/ 8031522 w 9070966"/>
              <a:gd name="connsiteY4831" fmla="*/ 2057801 h 3611152"/>
              <a:gd name="connsiteX4832" fmla="*/ 8026712 w 9070966"/>
              <a:gd name="connsiteY4832" fmla="*/ 2054143 h 3611152"/>
              <a:gd name="connsiteX4833" fmla="*/ 8031293 w 9070966"/>
              <a:gd name="connsiteY4833" fmla="*/ 2048313 h 3611152"/>
              <a:gd name="connsiteX4834" fmla="*/ 8059695 w 9070966"/>
              <a:gd name="connsiteY4834" fmla="*/ 2036082 h 3611152"/>
              <a:gd name="connsiteX4835" fmla="*/ 8065536 w 9070966"/>
              <a:gd name="connsiteY4835" fmla="*/ 2027051 h 3611152"/>
              <a:gd name="connsiteX4836" fmla="*/ 8069201 w 9070966"/>
              <a:gd name="connsiteY4836" fmla="*/ 1995845 h 3611152"/>
              <a:gd name="connsiteX4837" fmla="*/ 8083288 w 9070966"/>
              <a:gd name="connsiteY4837" fmla="*/ 1979156 h 3611152"/>
              <a:gd name="connsiteX4838" fmla="*/ 8087869 w 9070966"/>
              <a:gd name="connsiteY4838" fmla="*/ 1978584 h 3611152"/>
              <a:gd name="connsiteX4839" fmla="*/ 8114324 w 9070966"/>
              <a:gd name="connsiteY4839" fmla="*/ 1966239 h 3611152"/>
              <a:gd name="connsiteX4840" fmla="*/ 8128640 w 9070966"/>
              <a:gd name="connsiteY4840" fmla="*/ 1954693 h 3611152"/>
              <a:gd name="connsiteX4841" fmla="*/ 8133565 w 9070966"/>
              <a:gd name="connsiteY4841" fmla="*/ 1946120 h 3611152"/>
              <a:gd name="connsiteX4842" fmla="*/ 8146049 w 9070966"/>
              <a:gd name="connsiteY4842" fmla="*/ 1913542 h 3611152"/>
              <a:gd name="connsiteX4843" fmla="*/ 8146621 w 9070966"/>
              <a:gd name="connsiteY4843" fmla="*/ 1905998 h 3611152"/>
              <a:gd name="connsiteX4844" fmla="*/ 8144445 w 9070966"/>
              <a:gd name="connsiteY4844" fmla="*/ 1896967 h 3611152"/>
              <a:gd name="connsiteX4845" fmla="*/ 8148912 w 9070966"/>
              <a:gd name="connsiteY4845" fmla="*/ 1891366 h 3611152"/>
              <a:gd name="connsiteX4846" fmla="*/ 8159333 w 9070966"/>
              <a:gd name="connsiteY4846" fmla="*/ 1884164 h 3611152"/>
              <a:gd name="connsiteX4847" fmla="*/ 8173878 w 9070966"/>
              <a:gd name="connsiteY4847" fmla="*/ 1883021 h 3611152"/>
              <a:gd name="connsiteX4848" fmla="*/ 8183842 w 9070966"/>
              <a:gd name="connsiteY4848" fmla="*/ 1883593 h 3611152"/>
              <a:gd name="connsiteX4849" fmla="*/ 8184529 w 9070966"/>
              <a:gd name="connsiteY4849" fmla="*/ 1886908 h 3611152"/>
              <a:gd name="connsiteX4850" fmla="*/ 8186591 w 9070966"/>
              <a:gd name="connsiteY4850" fmla="*/ 1888280 h 3611152"/>
              <a:gd name="connsiteX4851" fmla="*/ 8197586 w 9070966"/>
              <a:gd name="connsiteY4851" fmla="*/ 1891023 h 3611152"/>
              <a:gd name="connsiteX4852" fmla="*/ 8210642 w 9070966"/>
              <a:gd name="connsiteY4852" fmla="*/ 1892166 h 3611152"/>
              <a:gd name="connsiteX4853" fmla="*/ 8227706 w 9070966"/>
              <a:gd name="connsiteY4853" fmla="*/ 1890680 h 3611152"/>
              <a:gd name="connsiteX4854" fmla="*/ 8244427 w 9070966"/>
              <a:gd name="connsiteY4854" fmla="*/ 1881192 h 3611152"/>
              <a:gd name="connsiteX4855" fmla="*/ 8274776 w 9070966"/>
              <a:gd name="connsiteY4855" fmla="*/ 1867818 h 3611152"/>
              <a:gd name="connsiteX4856" fmla="*/ 8289779 w 9070966"/>
              <a:gd name="connsiteY4856" fmla="*/ 1863131 h 3611152"/>
              <a:gd name="connsiteX4857" fmla="*/ 8298941 w 9070966"/>
              <a:gd name="connsiteY4857" fmla="*/ 1864389 h 3611152"/>
              <a:gd name="connsiteX4858" fmla="*/ 8313830 w 9070966"/>
              <a:gd name="connsiteY4858" fmla="*/ 1861874 h 3611152"/>
              <a:gd name="connsiteX4859" fmla="*/ 8322763 w 9070966"/>
              <a:gd name="connsiteY4859" fmla="*/ 1855930 h 3611152"/>
              <a:gd name="connsiteX4860" fmla="*/ 8323221 w 9070966"/>
              <a:gd name="connsiteY4860" fmla="*/ 1852615 h 3611152"/>
              <a:gd name="connsiteX4861" fmla="*/ 8315892 w 9070966"/>
              <a:gd name="connsiteY4861" fmla="*/ 1832039 h 3611152"/>
              <a:gd name="connsiteX4862" fmla="*/ 8308677 w 9070966"/>
              <a:gd name="connsiteY4862" fmla="*/ 1828724 h 3611152"/>
              <a:gd name="connsiteX4863" fmla="*/ 8298254 w 9070966"/>
              <a:gd name="connsiteY4863" fmla="*/ 1816836 h 3611152"/>
              <a:gd name="connsiteX4864" fmla="*/ 8300430 w 9070966"/>
              <a:gd name="connsiteY4864" fmla="*/ 1802776 h 3611152"/>
              <a:gd name="connsiteX4865" fmla="*/ 8314403 w 9070966"/>
              <a:gd name="connsiteY4865" fmla="*/ 1795460 h 3611152"/>
              <a:gd name="connsiteX4866" fmla="*/ 8328719 w 9070966"/>
              <a:gd name="connsiteY4866" fmla="*/ 1791917 h 3611152"/>
              <a:gd name="connsiteX4867" fmla="*/ 8344752 w 9070966"/>
              <a:gd name="connsiteY4867" fmla="*/ 1784944 h 3611152"/>
              <a:gd name="connsiteX4868" fmla="*/ 8373384 w 9070966"/>
              <a:gd name="connsiteY4868" fmla="*/ 1769855 h 3611152"/>
              <a:gd name="connsiteX4869" fmla="*/ 8378423 w 9070966"/>
              <a:gd name="connsiteY4869" fmla="*/ 1763796 h 3611152"/>
              <a:gd name="connsiteX4870" fmla="*/ 8396174 w 9070966"/>
              <a:gd name="connsiteY4870" fmla="*/ 1755223 h 3611152"/>
              <a:gd name="connsiteX4871" fmla="*/ 8443932 w 9070966"/>
              <a:gd name="connsiteY4871" fmla="*/ 1738420 h 3611152"/>
              <a:gd name="connsiteX4872" fmla="*/ 8449887 w 9070966"/>
              <a:gd name="connsiteY4872" fmla="*/ 1738191 h 3611152"/>
              <a:gd name="connsiteX4873" fmla="*/ 8460882 w 9070966"/>
              <a:gd name="connsiteY4873" fmla="*/ 1741392 h 3611152"/>
              <a:gd name="connsiteX4874" fmla="*/ 8470159 w 9070966"/>
              <a:gd name="connsiteY4874" fmla="*/ 1751908 h 3611152"/>
              <a:gd name="connsiteX4875" fmla="*/ 8486536 w 9070966"/>
              <a:gd name="connsiteY4875" fmla="*/ 1764482 h 3611152"/>
              <a:gd name="connsiteX4876" fmla="*/ 8556398 w 9070966"/>
              <a:gd name="connsiteY4876" fmla="*/ 1789173 h 3611152"/>
              <a:gd name="connsiteX4877" fmla="*/ 8604384 w 9070966"/>
              <a:gd name="connsiteY4877" fmla="*/ 1800604 h 3611152"/>
              <a:gd name="connsiteX4878" fmla="*/ 8621907 w 9070966"/>
              <a:gd name="connsiteY4878" fmla="*/ 1811578 h 3611152"/>
              <a:gd name="connsiteX4879" fmla="*/ 8630611 w 9070966"/>
              <a:gd name="connsiteY4879" fmla="*/ 1823238 h 3611152"/>
              <a:gd name="connsiteX4880" fmla="*/ 8641605 w 9070966"/>
              <a:gd name="connsiteY4880" fmla="*/ 1832611 h 3611152"/>
              <a:gd name="connsiteX4881" fmla="*/ 8645957 w 9070966"/>
              <a:gd name="connsiteY4881" fmla="*/ 1833411 h 3611152"/>
              <a:gd name="connsiteX4882" fmla="*/ 8659700 w 9070966"/>
              <a:gd name="connsiteY4882" fmla="*/ 1833525 h 3611152"/>
              <a:gd name="connsiteX4883" fmla="*/ 8682148 w 9070966"/>
              <a:gd name="connsiteY4883" fmla="*/ 1841070 h 3611152"/>
              <a:gd name="connsiteX4884" fmla="*/ 8753727 w 9070966"/>
              <a:gd name="connsiteY4884" fmla="*/ 1873762 h 3611152"/>
              <a:gd name="connsiteX4885" fmla="*/ 8827711 w 9070966"/>
              <a:gd name="connsiteY4885" fmla="*/ 1912170 h 3611152"/>
              <a:gd name="connsiteX4886" fmla="*/ 8848211 w 9070966"/>
              <a:gd name="connsiteY4886" fmla="*/ 1915142 h 3611152"/>
              <a:gd name="connsiteX4887" fmla="*/ 8877415 w 9070966"/>
              <a:gd name="connsiteY4887" fmla="*/ 1911599 h 3611152"/>
              <a:gd name="connsiteX4888" fmla="*/ 8892075 w 9070966"/>
              <a:gd name="connsiteY4888" fmla="*/ 1904626 h 3611152"/>
              <a:gd name="connsiteX4889" fmla="*/ 8903413 w 9070966"/>
              <a:gd name="connsiteY4889" fmla="*/ 1905312 h 3611152"/>
              <a:gd name="connsiteX4890" fmla="*/ 8905360 w 9070966"/>
              <a:gd name="connsiteY4890" fmla="*/ 1911485 h 3611152"/>
              <a:gd name="connsiteX4891" fmla="*/ 8913262 w 9070966"/>
              <a:gd name="connsiteY4891" fmla="*/ 1921201 h 3611152"/>
              <a:gd name="connsiteX4892" fmla="*/ 8935137 w 9070966"/>
              <a:gd name="connsiteY4892" fmla="*/ 1931260 h 3611152"/>
              <a:gd name="connsiteX4893" fmla="*/ 8945674 w 9070966"/>
              <a:gd name="connsiteY4893" fmla="*/ 1929317 h 3611152"/>
              <a:gd name="connsiteX4894" fmla="*/ 8946819 w 9070966"/>
              <a:gd name="connsiteY4894" fmla="*/ 1926230 h 3611152"/>
              <a:gd name="connsiteX4895" fmla="*/ 8965830 w 9070966"/>
              <a:gd name="connsiteY4895" fmla="*/ 1926573 h 3611152"/>
              <a:gd name="connsiteX4896" fmla="*/ 8996409 w 9070966"/>
              <a:gd name="connsiteY4896" fmla="*/ 1931031 h 3611152"/>
              <a:gd name="connsiteX4897" fmla="*/ 9014390 w 9070966"/>
              <a:gd name="connsiteY4897" fmla="*/ 1937433 h 3611152"/>
              <a:gd name="connsiteX4898" fmla="*/ 9018283 w 9070966"/>
              <a:gd name="connsiteY4898" fmla="*/ 1940405 h 3611152"/>
              <a:gd name="connsiteX4899" fmla="*/ 9019657 w 9070966"/>
              <a:gd name="connsiteY4899" fmla="*/ 1945091 h 3611152"/>
              <a:gd name="connsiteX4900" fmla="*/ 9016794 w 9070966"/>
              <a:gd name="connsiteY4900" fmla="*/ 1952293 h 3611152"/>
              <a:gd name="connsiteX4901" fmla="*/ 9011412 w 9070966"/>
              <a:gd name="connsiteY4901" fmla="*/ 1957894 h 3611152"/>
              <a:gd name="connsiteX4902" fmla="*/ 9010152 w 9070966"/>
              <a:gd name="connsiteY4902" fmla="*/ 1961895 h 3611152"/>
              <a:gd name="connsiteX4903" fmla="*/ 9015420 w 9070966"/>
              <a:gd name="connsiteY4903" fmla="*/ 1966239 h 3611152"/>
              <a:gd name="connsiteX4904" fmla="*/ 9034546 w 9070966"/>
              <a:gd name="connsiteY4904" fmla="*/ 1960866 h 3611152"/>
              <a:gd name="connsiteX4905" fmla="*/ 9062949 w 9070966"/>
              <a:gd name="connsiteY4905" fmla="*/ 1959723 h 3611152"/>
              <a:gd name="connsiteX4906" fmla="*/ 9069935 w 9070966"/>
              <a:gd name="connsiteY4906" fmla="*/ 1960295 h 3611152"/>
              <a:gd name="connsiteX4907" fmla="*/ 9070622 w 9070966"/>
              <a:gd name="connsiteY4907" fmla="*/ 1961666 h 3611152"/>
              <a:gd name="connsiteX4908" fmla="*/ 9070622 w 9070966"/>
              <a:gd name="connsiteY4908" fmla="*/ 2694505 h 3611152"/>
              <a:gd name="connsiteX4909" fmla="*/ 9062834 w 9070966"/>
              <a:gd name="connsiteY4909" fmla="*/ 2695305 h 3611152"/>
              <a:gd name="connsiteX4910" fmla="*/ 9055161 w 9070966"/>
              <a:gd name="connsiteY4910" fmla="*/ 2717824 h 3611152"/>
              <a:gd name="connsiteX4911" fmla="*/ 9059742 w 9070966"/>
              <a:gd name="connsiteY4911" fmla="*/ 2723653 h 3611152"/>
              <a:gd name="connsiteX4912" fmla="*/ 9058940 w 9070966"/>
              <a:gd name="connsiteY4912" fmla="*/ 2727540 h 3611152"/>
              <a:gd name="connsiteX4913" fmla="*/ 9048404 w 9070966"/>
              <a:gd name="connsiteY4913" fmla="*/ 2747544 h 3611152"/>
              <a:gd name="connsiteX4914" fmla="*/ 9042334 w 9070966"/>
              <a:gd name="connsiteY4914" fmla="*/ 2753603 h 3611152"/>
              <a:gd name="connsiteX4915" fmla="*/ 9041532 w 9070966"/>
              <a:gd name="connsiteY4915" fmla="*/ 2762862 h 3611152"/>
              <a:gd name="connsiteX4916" fmla="*/ 9043937 w 9070966"/>
              <a:gd name="connsiteY4916" fmla="*/ 2784237 h 3611152"/>
              <a:gd name="connsiteX4917" fmla="*/ 9050236 w 9070966"/>
              <a:gd name="connsiteY4917" fmla="*/ 2797955 h 3611152"/>
              <a:gd name="connsiteX4918" fmla="*/ 9059513 w 9070966"/>
              <a:gd name="connsiteY4918" fmla="*/ 2807442 h 3611152"/>
              <a:gd name="connsiteX4919" fmla="*/ 9065812 w 9070966"/>
              <a:gd name="connsiteY4919" fmla="*/ 2808014 h 3611152"/>
              <a:gd name="connsiteX4920" fmla="*/ 9070736 w 9070966"/>
              <a:gd name="connsiteY4920" fmla="*/ 2805385 h 3611152"/>
              <a:gd name="connsiteX4921" fmla="*/ 9070966 w 9070966"/>
              <a:gd name="connsiteY4921" fmla="*/ 3248791 h 3611152"/>
              <a:gd name="connsiteX4922" fmla="*/ 9058482 w 9070966"/>
              <a:gd name="connsiteY4922" fmla="*/ 3241018 h 3611152"/>
              <a:gd name="connsiteX4923" fmla="*/ 9045083 w 9070966"/>
              <a:gd name="connsiteY4923" fmla="*/ 3237360 h 3611152"/>
              <a:gd name="connsiteX4924" fmla="*/ 9038211 w 9070966"/>
              <a:gd name="connsiteY4924" fmla="*/ 3232559 h 3611152"/>
              <a:gd name="connsiteX4925" fmla="*/ 9021490 w 9070966"/>
              <a:gd name="connsiteY4925" fmla="*/ 3211412 h 3611152"/>
              <a:gd name="connsiteX4926" fmla="*/ 8992057 w 9070966"/>
              <a:gd name="connsiteY4926" fmla="*/ 3184092 h 3611152"/>
              <a:gd name="connsiteX4927" fmla="*/ 8971213 w 9070966"/>
              <a:gd name="connsiteY4927" fmla="*/ 3150142 h 3611152"/>
              <a:gd name="connsiteX4928" fmla="*/ 8916813 w 9070966"/>
              <a:gd name="connsiteY4928" fmla="*/ 3103733 h 3611152"/>
              <a:gd name="connsiteX4929" fmla="*/ 8881653 w 9070966"/>
              <a:gd name="connsiteY4929" fmla="*/ 3078013 h 3611152"/>
              <a:gd name="connsiteX4930" fmla="*/ 8868483 w 9070966"/>
              <a:gd name="connsiteY4930" fmla="*/ 3063038 h 3611152"/>
              <a:gd name="connsiteX4931" fmla="*/ 8866421 w 9070966"/>
              <a:gd name="connsiteY4931" fmla="*/ 3059723 h 3611152"/>
              <a:gd name="connsiteX4932" fmla="*/ 8867796 w 9070966"/>
              <a:gd name="connsiteY4932" fmla="*/ 3051950 h 3611152"/>
              <a:gd name="connsiteX4933" fmla="*/ 8883600 w 9070966"/>
              <a:gd name="connsiteY4933" fmla="*/ 3038805 h 3611152"/>
              <a:gd name="connsiteX4934" fmla="*/ 8897915 w 9070966"/>
              <a:gd name="connsiteY4934" fmla="*/ 3012628 h 3611152"/>
              <a:gd name="connsiteX4935" fmla="*/ 8900665 w 9070966"/>
              <a:gd name="connsiteY4935" fmla="*/ 3001997 h 3611152"/>
              <a:gd name="connsiteX4936" fmla="*/ 8881997 w 9070966"/>
              <a:gd name="connsiteY4936" fmla="*/ 3010113 h 3611152"/>
              <a:gd name="connsiteX4937" fmla="*/ 8878790 w 9070966"/>
              <a:gd name="connsiteY4937" fmla="*/ 3023487 h 3611152"/>
              <a:gd name="connsiteX4938" fmla="*/ 8879362 w 9070966"/>
              <a:gd name="connsiteY4938" fmla="*/ 3035490 h 3611152"/>
              <a:gd name="connsiteX4939" fmla="*/ 8864589 w 9070966"/>
              <a:gd name="connsiteY4939" fmla="*/ 3043949 h 3611152"/>
              <a:gd name="connsiteX4940" fmla="*/ 8854739 w 9070966"/>
              <a:gd name="connsiteY4940" fmla="*/ 3047492 h 3611152"/>
              <a:gd name="connsiteX4941" fmla="*/ 8814426 w 9070966"/>
              <a:gd name="connsiteY4941" fmla="*/ 3047378 h 3611152"/>
              <a:gd name="connsiteX4942" fmla="*/ 8796216 w 9070966"/>
              <a:gd name="connsiteY4942" fmla="*/ 3049550 h 3611152"/>
              <a:gd name="connsiteX4943" fmla="*/ 8778121 w 9070966"/>
              <a:gd name="connsiteY4943" fmla="*/ 3059952 h 3611152"/>
              <a:gd name="connsiteX4944" fmla="*/ 8756132 w 9070966"/>
              <a:gd name="connsiteY4944" fmla="*/ 3065210 h 3611152"/>
              <a:gd name="connsiteX4945" fmla="*/ 8745824 w 9070966"/>
              <a:gd name="connsiteY4945" fmla="*/ 3065782 h 3611152"/>
              <a:gd name="connsiteX4946" fmla="*/ 8737807 w 9070966"/>
              <a:gd name="connsiteY4946" fmla="*/ 3064867 h 3611152"/>
              <a:gd name="connsiteX4947" fmla="*/ 8727844 w 9070966"/>
              <a:gd name="connsiteY4947" fmla="*/ 3058580 h 3611152"/>
              <a:gd name="connsiteX4948" fmla="*/ 8716391 w 9070966"/>
              <a:gd name="connsiteY4948" fmla="*/ 3042577 h 3611152"/>
              <a:gd name="connsiteX4949" fmla="*/ 8689821 w 9070966"/>
              <a:gd name="connsiteY4949" fmla="*/ 3052636 h 3611152"/>
              <a:gd name="connsiteX4950" fmla="*/ 8667946 w 9070966"/>
              <a:gd name="connsiteY4950" fmla="*/ 3068640 h 3611152"/>
              <a:gd name="connsiteX4951" fmla="*/ 8661074 w 9070966"/>
              <a:gd name="connsiteY4951" fmla="*/ 3083386 h 3611152"/>
              <a:gd name="connsiteX4952" fmla="*/ 8655348 w 9070966"/>
              <a:gd name="connsiteY4952" fmla="*/ 3084071 h 3611152"/>
              <a:gd name="connsiteX4953" fmla="*/ 8643094 w 9070966"/>
              <a:gd name="connsiteY4953" fmla="*/ 3060638 h 3611152"/>
              <a:gd name="connsiteX4954" fmla="*/ 8640804 w 9070966"/>
              <a:gd name="connsiteY4954" fmla="*/ 3050693 h 3611152"/>
              <a:gd name="connsiteX4955" fmla="*/ 8654203 w 9070966"/>
              <a:gd name="connsiteY4955" fmla="*/ 3032289 h 3611152"/>
              <a:gd name="connsiteX4956" fmla="*/ 8655577 w 9070966"/>
              <a:gd name="connsiteY4956" fmla="*/ 3007598 h 3611152"/>
              <a:gd name="connsiteX4957" fmla="*/ 8657868 w 9070966"/>
              <a:gd name="connsiteY4957" fmla="*/ 3005083 h 3611152"/>
              <a:gd name="connsiteX4958" fmla="*/ 8671611 w 9070966"/>
              <a:gd name="connsiteY4958" fmla="*/ 2998568 h 3611152"/>
              <a:gd name="connsiteX4959" fmla="*/ 8674360 w 9070966"/>
              <a:gd name="connsiteY4959" fmla="*/ 2989194 h 3611152"/>
              <a:gd name="connsiteX4960" fmla="*/ 8673901 w 9070966"/>
              <a:gd name="connsiteY4960" fmla="*/ 2977306 h 3611152"/>
              <a:gd name="connsiteX4961" fmla="*/ 8684094 w 9070966"/>
              <a:gd name="connsiteY4961" fmla="*/ 2951815 h 3611152"/>
              <a:gd name="connsiteX4962" fmla="*/ 8691654 w 9070966"/>
              <a:gd name="connsiteY4962" fmla="*/ 2943813 h 3611152"/>
              <a:gd name="connsiteX4963" fmla="*/ 8691882 w 9070966"/>
              <a:gd name="connsiteY4963" fmla="*/ 2937984 h 3611152"/>
              <a:gd name="connsiteX4964" fmla="*/ 8686843 w 9070966"/>
              <a:gd name="connsiteY4964" fmla="*/ 2932954 h 3611152"/>
              <a:gd name="connsiteX4965" fmla="*/ 8674475 w 9070966"/>
              <a:gd name="connsiteY4965" fmla="*/ 2928382 h 3611152"/>
              <a:gd name="connsiteX4966" fmla="*/ 8660159 w 9070966"/>
              <a:gd name="connsiteY4966" fmla="*/ 2918437 h 3611152"/>
              <a:gd name="connsiteX4967" fmla="*/ 8652944 w 9070966"/>
              <a:gd name="connsiteY4967" fmla="*/ 2901862 h 3611152"/>
              <a:gd name="connsiteX4968" fmla="*/ 8645957 w 9070966"/>
              <a:gd name="connsiteY4968" fmla="*/ 2893289 h 3611152"/>
              <a:gd name="connsiteX4969" fmla="*/ 8626373 w 9070966"/>
              <a:gd name="connsiteY4969" fmla="*/ 2880372 h 3611152"/>
              <a:gd name="connsiteX4970" fmla="*/ 8607935 w 9070966"/>
              <a:gd name="connsiteY4970" fmla="*/ 2870998 h 3611152"/>
              <a:gd name="connsiteX4971" fmla="*/ 8606216 w 9070966"/>
              <a:gd name="connsiteY4971" fmla="*/ 2866426 h 3611152"/>
              <a:gd name="connsiteX4972" fmla="*/ 8608622 w 9070966"/>
              <a:gd name="connsiteY4972" fmla="*/ 2864826 h 3611152"/>
              <a:gd name="connsiteX4973" fmla="*/ 8660159 w 9070966"/>
              <a:gd name="connsiteY4973" fmla="*/ 2866769 h 3611152"/>
              <a:gd name="connsiteX4974" fmla="*/ 8672069 w 9070966"/>
              <a:gd name="connsiteY4974" fmla="*/ 2873970 h 3611152"/>
              <a:gd name="connsiteX4975" fmla="*/ 8683064 w 9070966"/>
              <a:gd name="connsiteY4975" fmla="*/ 2876485 h 3611152"/>
              <a:gd name="connsiteX4976" fmla="*/ 8707916 w 9070966"/>
              <a:gd name="connsiteY4976" fmla="*/ 2873970 h 3611152"/>
              <a:gd name="connsiteX4977" fmla="*/ 8717193 w 9070966"/>
              <a:gd name="connsiteY4977" fmla="*/ 2858882 h 3611152"/>
              <a:gd name="connsiteX4978" fmla="*/ 8707916 w 9070966"/>
              <a:gd name="connsiteY4978" fmla="*/ 2862997 h 3611152"/>
              <a:gd name="connsiteX4979" fmla="*/ 8705053 w 9070966"/>
              <a:gd name="connsiteY4979" fmla="*/ 2866883 h 3611152"/>
              <a:gd name="connsiteX4980" fmla="*/ 8681461 w 9070966"/>
              <a:gd name="connsiteY4980" fmla="*/ 2869055 h 3611152"/>
              <a:gd name="connsiteX4981" fmla="*/ 8642865 w 9070966"/>
              <a:gd name="connsiteY4981" fmla="*/ 2857281 h 3611152"/>
              <a:gd name="connsiteX4982" fmla="*/ 8623281 w 9070966"/>
              <a:gd name="connsiteY4982" fmla="*/ 2848365 h 3611152"/>
              <a:gd name="connsiteX4983" fmla="*/ 8590182 w 9070966"/>
              <a:gd name="connsiteY4983" fmla="*/ 2819216 h 3611152"/>
              <a:gd name="connsiteX4984" fmla="*/ 8586632 w 9070966"/>
              <a:gd name="connsiteY4984" fmla="*/ 2814644 h 3611152"/>
              <a:gd name="connsiteX4985" fmla="*/ 8586404 w 9070966"/>
              <a:gd name="connsiteY4985" fmla="*/ 2808357 h 3611152"/>
              <a:gd name="connsiteX4986" fmla="*/ 8593390 w 9070966"/>
              <a:gd name="connsiteY4986" fmla="*/ 2802756 h 3611152"/>
              <a:gd name="connsiteX4987" fmla="*/ 8602552 w 9070966"/>
              <a:gd name="connsiteY4987" fmla="*/ 2802527 h 3611152"/>
              <a:gd name="connsiteX4988" fmla="*/ 8613432 w 9070966"/>
              <a:gd name="connsiteY4988" fmla="*/ 2806299 h 3611152"/>
              <a:gd name="connsiteX4989" fmla="*/ 8621792 w 9070966"/>
              <a:gd name="connsiteY4989" fmla="*/ 2806528 h 3611152"/>
              <a:gd name="connsiteX4990" fmla="*/ 8634390 w 9070966"/>
              <a:gd name="connsiteY4990" fmla="*/ 2798412 h 3611152"/>
              <a:gd name="connsiteX4991" fmla="*/ 8655005 w 9070966"/>
              <a:gd name="connsiteY4991" fmla="*/ 2795897 h 3611152"/>
              <a:gd name="connsiteX4992" fmla="*/ 8669664 w 9070966"/>
              <a:gd name="connsiteY4992" fmla="*/ 2800927 h 3611152"/>
              <a:gd name="connsiteX4993" fmla="*/ 8682491 w 9070966"/>
              <a:gd name="connsiteY4993" fmla="*/ 2813729 h 3611152"/>
              <a:gd name="connsiteX4994" fmla="*/ 8694173 w 9070966"/>
              <a:gd name="connsiteY4994" fmla="*/ 2821045 h 3611152"/>
              <a:gd name="connsiteX4995" fmla="*/ 8700014 w 9070966"/>
              <a:gd name="connsiteY4995" fmla="*/ 2822645 h 3611152"/>
              <a:gd name="connsiteX4996" fmla="*/ 8709863 w 9070966"/>
              <a:gd name="connsiteY4996" fmla="*/ 2820474 h 3611152"/>
              <a:gd name="connsiteX4997" fmla="*/ 8698410 w 9070966"/>
              <a:gd name="connsiteY4997" fmla="*/ 2817844 h 3611152"/>
              <a:gd name="connsiteX4998" fmla="*/ 8690393 w 9070966"/>
              <a:gd name="connsiteY4998" fmla="*/ 2813615 h 3611152"/>
              <a:gd name="connsiteX4999" fmla="*/ 8676192 w 9070966"/>
              <a:gd name="connsiteY4999" fmla="*/ 2800812 h 3611152"/>
              <a:gd name="connsiteX5000" fmla="*/ 8670123 w 9070966"/>
              <a:gd name="connsiteY5000" fmla="*/ 2797383 h 3611152"/>
              <a:gd name="connsiteX5001" fmla="*/ 8660387 w 9070966"/>
              <a:gd name="connsiteY5001" fmla="*/ 2793611 h 3611152"/>
              <a:gd name="connsiteX5002" fmla="*/ 8649507 w 9070966"/>
              <a:gd name="connsiteY5002" fmla="*/ 2792239 h 3611152"/>
              <a:gd name="connsiteX5003" fmla="*/ 8609767 w 9070966"/>
              <a:gd name="connsiteY5003" fmla="*/ 2771435 h 3611152"/>
              <a:gd name="connsiteX5004" fmla="*/ 8606789 w 9070966"/>
              <a:gd name="connsiteY5004" fmla="*/ 2758975 h 3611152"/>
              <a:gd name="connsiteX5005" fmla="*/ 8614348 w 9070966"/>
              <a:gd name="connsiteY5005" fmla="*/ 2756803 h 3611152"/>
              <a:gd name="connsiteX5006" fmla="*/ 8608736 w 9070966"/>
              <a:gd name="connsiteY5006" fmla="*/ 2749259 h 3611152"/>
              <a:gd name="connsiteX5007" fmla="*/ 8570026 w 9070966"/>
              <a:gd name="connsiteY5007" fmla="*/ 2712222 h 3611152"/>
              <a:gd name="connsiteX5008" fmla="*/ 8561322 w 9070966"/>
              <a:gd name="connsiteY5008" fmla="*/ 2700677 h 3611152"/>
              <a:gd name="connsiteX5009" fmla="*/ 8555481 w 9070966"/>
              <a:gd name="connsiteY5009" fmla="*/ 2687646 h 3611152"/>
              <a:gd name="connsiteX5010" fmla="*/ 8551816 w 9070966"/>
              <a:gd name="connsiteY5010" fmla="*/ 2675072 h 3611152"/>
              <a:gd name="connsiteX5011" fmla="*/ 8552389 w 9070966"/>
              <a:gd name="connsiteY5011" fmla="*/ 2665356 h 3611152"/>
              <a:gd name="connsiteX5012" fmla="*/ 8546892 w 9070966"/>
              <a:gd name="connsiteY5012" fmla="*/ 2648895 h 3611152"/>
              <a:gd name="connsiteX5013" fmla="*/ 8533148 w 9070966"/>
              <a:gd name="connsiteY5013" fmla="*/ 2623518 h 3611152"/>
              <a:gd name="connsiteX5014" fmla="*/ 8533378 w 9070966"/>
              <a:gd name="connsiteY5014" fmla="*/ 2600428 h 3611152"/>
              <a:gd name="connsiteX5015" fmla="*/ 8516427 w 9070966"/>
              <a:gd name="connsiteY5015" fmla="*/ 2595741 h 3611152"/>
              <a:gd name="connsiteX5016" fmla="*/ 8507724 w 9070966"/>
              <a:gd name="connsiteY5016" fmla="*/ 2588197 h 3611152"/>
              <a:gd name="connsiteX5017" fmla="*/ 8512419 w 9070966"/>
              <a:gd name="connsiteY5017" fmla="*/ 2581338 h 3611152"/>
              <a:gd name="connsiteX5018" fmla="*/ 8544143 w 9070966"/>
              <a:gd name="connsiteY5018" fmla="*/ 2565906 h 3611152"/>
              <a:gd name="connsiteX5019" fmla="*/ 8542082 w 9070966"/>
              <a:gd name="connsiteY5019" fmla="*/ 2564192 h 3611152"/>
              <a:gd name="connsiteX5020" fmla="*/ 8536699 w 9070966"/>
              <a:gd name="connsiteY5020" fmla="*/ 2564077 h 3611152"/>
              <a:gd name="connsiteX5021" fmla="*/ 8518260 w 9070966"/>
              <a:gd name="connsiteY5021" fmla="*/ 2566935 h 3611152"/>
              <a:gd name="connsiteX5022" fmla="*/ 8506922 w 9070966"/>
              <a:gd name="connsiteY5022" fmla="*/ 2573451 h 3611152"/>
              <a:gd name="connsiteX5023" fmla="*/ 8491461 w 9070966"/>
              <a:gd name="connsiteY5023" fmla="*/ 2577795 h 3611152"/>
              <a:gd name="connsiteX5024" fmla="*/ 8488597 w 9070966"/>
              <a:gd name="connsiteY5024" fmla="*/ 2576080 h 3611152"/>
              <a:gd name="connsiteX5025" fmla="*/ 8484932 w 9070966"/>
              <a:gd name="connsiteY5025" fmla="*/ 2555504 h 3611152"/>
              <a:gd name="connsiteX5026" fmla="*/ 8489056 w 9070966"/>
              <a:gd name="connsiteY5026" fmla="*/ 2518239 h 3611152"/>
              <a:gd name="connsiteX5027" fmla="*/ 8487452 w 9070966"/>
              <a:gd name="connsiteY5027" fmla="*/ 2512524 h 3611152"/>
              <a:gd name="connsiteX5028" fmla="*/ 8481726 w 9070966"/>
              <a:gd name="connsiteY5028" fmla="*/ 2522583 h 3611152"/>
              <a:gd name="connsiteX5029" fmla="*/ 8464318 w 9070966"/>
              <a:gd name="connsiteY5029" fmla="*/ 2516067 h 3611152"/>
              <a:gd name="connsiteX5030" fmla="*/ 8430532 w 9070966"/>
              <a:gd name="connsiteY5030" fmla="*/ 2493891 h 3611152"/>
              <a:gd name="connsiteX5031" fmla="*/ 8424921 w 9070966"/>
              <a:gd name="connsiteY5031" fmla="*/ 2487147 h 3611152"/>
              <a:gd name="connsiteX5032" fmla="*/ 8407627 w 9070966"/>
              <a:gd name="connsiteY5032" fmla="*/ 2475945 h 3611152"/>
              <a:gd name="connsiteX5033" fmla="*/ 8396861 w 9070966"/>
              <a:gd name="connsiteY5033" fmla="*/ 2473087 h 3611152"/>
              <a:gd name="connsiteX5034" fmla="*/ 8390219 w 9070966"/>
              <a:gd name="connsiteY5034" fmla="*/ 2468972 h 3611152"/>
              <a:gd name="connsiteX5035" fmla="*/ 8389303 w 9070966"/>
              <a:gd name="connsiteY5035" fmla="*/ 2466686 h 3611152"/>
              <a:gd name="connsiteX5036" fmla="*/ 8393884 w 9070966"/>
              <a:gd name="connsiteY5036" fmla="*/ 2462571 h 3611152"/>
              <a:gd name="connsiteX5037" fmla="*/ 8378995 w 9070966"/>
              <a:gd name="connsiteY5037" fmla="*/ 2462456 h 3611152"/>
              <a:gd name="connsiteX5038" fmla="*/ 8357350 w 9070966"/>
              <a:gd name="connsiteY5038" fmla="*/ 2452740 h 3611152"/>
              <a:gd name="connsiteX5039" fmla="*/ 8336621 w 9070966"/>
              <a:gd name="connsiteY5039" fmla="*/ 2437765 h 3611152"/>
              <a:gd name="connsiteX5040" fmla="*/ 8329520 w 9070966"/>
              <a:gd name="connsiteY5040" fmla="*/ 2429306 h 3611152"/>
              <a:gd name="connsiteX5041" fmla="*/ 8318068 w 9070966"/>
              <a:gd name="connsiteY5041" fmla="*/ 2434336 h 3611152"/>
              <a:gd name="connsiteX5042" fmla="*/ 8277067 w 9070966"/>
              <a:gd name="connsiteY5042" fmla="*/ 2422791 h 3611152"/>
              <a:gd name="connsiteX5043" fmla="*/ 8241220 w 9070966"/>
              <a:gd name="connsiteY5043" fmla="*/ 2418104 h 3611152"/>
              <a:gd name="connsiteX5044" fmla="*/ 8236524 w 9070966"/>
              <a:gd name="connsiteY5044" fmla="*/ 2413303 h 3611152"/>
              <a:gd name="connsiteX5045" fmla="*/ 8203312 w 9070966"/>
              <a:gd name="connsiteY5045" fmla="*/ 2397986 h 3611152"/>
              <a:gd name="connsiteX5046" fmla="*/ 8149484 w 9070966"/>
              <a:gd name="connsiteY5046" fmla="*/ 2369408 h 3611152"/>
              <a:gd name="connsiteX5047" fmla="*/ 8129327 w 9070966"/>
              <a:gd name="connsiteY5047" fmla="*/ 2369637 h 3611152"/>
              <a:gd name="connsiteX5048" fmla="*/ 8085120 w 9070966"/>
              <a:gd name="connsiteY5048" fmla="*/ 2351805 h 3611152"/>
              <a:gd name="connsiteX5049" fmla="*/ 8079737 w 9070966"/>
              <a:gd name="connsiteY5049" fmla="*/ 2347004 h 3611152"/>
              <a:gd name="connsiteX5050" fmla="*/ 8072637 w 9070966"/>
              <a:gd name="connsiteY5050" fmla="*/ 2336487 h 3611152"/>
              <a:gd name="connsiteX5051" fmla="*/ 8063933 w 9070966"/>
              <a:gd name="connsiteY5051" fmla="*/ 2332944 h 3611152"/>
              <a:gd name="connsiteX5052" fmla="*/ 8038737 w 9070966"/>
              <a:gd name="connsiteY5052" fmla="*/ 2331686 h 3611152"/>
              <a:gd name="connsiteX5053" fmla="*/ 8023505 w 9070966"/>
              <a:gd name="connsiteY5053" fmla="*/ 2333515 h 3611152"/>
              <a:gd name="connsiteX5054" fmla="*/ 7964295 w 9070966"/>
              <a:gd name="connsiteY5054" fmla="*/ 2320712 h 3611152"/>
              <a:gd name="connsiteX5055" fmla="*/ 7945283 w 9070966"/>
              <a:gd name="connsiteY5055" fmla="*/ 2322313 h 3611152"/>
              <a:gd name="connsiteX5056" fmla="*/ 7926043 w 9070966"/>
              <a:gd name="connsiteY5056" fmla="*/ 2326657 h 3611152"/>
              <a:gd name="connsiteX5057" fmla="*/ 7915049 w 9070966"/>
              <a:gd name="connsiteY5057" fmla="*/ 2322770 h 3611152"/>
              <a:gd name="connsiteX5058" fmla="*/ 7872674 w 9070966"/>
              <a:gd name="connsiteY5058" fmla="*/ 2298651 h 3611152"/>
              <a:gd name="connsiteX5059" fmla="*/ 7854006 w 9070966"/>
              <a:gd name="connsiteY5059" fmla="*/ 2290763 h 3611152"/>
              <a:gd name="connsiteX5060" fmla="*/ 7872788 w 9070966"/>
              <a:gd name="connsiteY5060" fmla="*/ 2263672 h 3611152"/>
              <a:gd name="connsiteX5061" fmla="*/ 7884928 w 9070966"/>
              <a:gd name="connsiteY5061" fmla="*/ 2254413 h 3611152"/>
              <a:gd name="connsiteX5062" fmla="*/ 7885052 w 9070966"/>
              <a:gd name="connsiteY5062" fmla="*/ 2254152 h 3611152"/>
              <a:gd name="connsiteX5063" fmla="*/ 7873017 w 9070966"/>
              <a:gd name="connsiteY5063" fmla="*/ 2263330 h 3611152"/>
              <a:gd name="connsiteX5064" fmla="*/ 7854235 w 9070966"/>
              <a:gd name="connsiteY5064" fmla="*/ 2290421 h 3611152"/>
              <a:gd name="connsiteX5065" fmla="*/ 7840950 w 9070966"/>
              <a:gd name="connsiteY5065" fmla="*/ 2284820 h 3611152"/>
              <a:gd name="connsiteX5066" fmla="*/ 7810256 w 9070966"/>
              <a:gd name="connsiteY5066" fmla="*/ 2259100 h 3611152"/>
              <a:gd name="connsiteX5067" fmla="*/ 7809340 w 9070966"/>
              <a:gd name="connsiteY5067" fmla="*/ 2256586 h 3611152"/>
              <a:gd name="connsiteX5068" fmla="*/ 7817701 w 9070966"/>
              <a:gd name="connsiteY5068" fmla="*/ 2224350 h 3611152"/>
              <a:gd name="connsiteX5069" fmla="*/ 7822626 w 9070966"/>
              <a:gd name="connsiteY5069" fmla="*/ 2221836 h 3611152"/>
              <a:gd name="connsiteX5070" fmla="*/ 7851257 w 9070966"/>
              <a:gd name="connsiteY5070" fmla="*/ 2225379 h 3611152"/>
              <a:gd name="connsiteX5071" fmla="*/ 7863168 w 9070966"/>
              <a:gd name="connsiteY5071" fmla="*/ 2230523 h 3611152"/>
              <a:gd name="connsiteX5072" fmla="*/ 7866833 w 9070966"/>
              <a:gd name="connsiteY5072" fmla="*/ 2230180 h 3611152"/>
              <a:gd name="connsiteX5073" fmla="*/ 7874277 w 9070966"/>
              <a:gd name="connsiteY5073" fmla="*/ 2224693 h 3611152"/>
              <a:gd name="connsiteX5074" fmla="*/ 7873933 w 9070966"/>
              <a:gd name="connsiteY5074" fmla="*/ 2222750 h 3611152"/>
              <a:gd name="connsiteX5075" fmla="*/ 7860648 w 9070966"/>
              <a:gd name="connsiteY5075" fmla="*/ 2220464 h 3611152"/>
              <a:gd name="connsiteX5076" fmla="*/ 7815525 w 9070966"/>
              <a:gd name="connsiteY5076" fmla="*/ 2217606 h 3611152"/>
              <a:gd name="connsiteX5077" fmla="*/ 7804530 w 9070966"/>
              <a:gd name="connsiteY5077" fmla="*/ 2226065 h 3611152"/>
              <a:gd name="connsiteX5078" fmla="*/ 7800636 w 9070966"/>
              <a:gd name="connsiteY5078" fmla="*/ 2236353 h 3611152"/>
              <a:gd name="connsiteX5079" fmla="*/ 7785633 w 9070966"/>
              <a:gd name="connsiteY5079" fmla="*/ 2239554 h 3611152"/>
              <a:gd name="connsiteX5080" fmla="*/ 7774867 w 9070966"/>
              <a:gd name="connsiteY5080" fmla="*/ 2224122 h 3611152"/>
              <a:gd name="connsiteX5081" fmla="*/ 7767996 w 9070966"/>
              <a:gd name="connsiteY5081" fmla="*/ 2217378 h 3611152"/>
              <a:gd name="connsiteX5082" fmla="*/ 7754711 w 9070966"/>
              <a:gd name="connsiteY5082" fmla="*/ 2214177 h 3611152"/>
              <a:gd name="connsiteX5083" fmla="*/ 7749557 w 9070966"/>
              <a:gd name="connsiteY5083" fmla="*/ 2232809 h 3611152"/>
              <a:gd name="connsiteX5084" fmla="*/ 7742228 w 9070966"/>
              <a:gd name="connsiteY5084" fmla="*/ 2236581 h 3611152"/>
              <a:gd name="connsiteX5085" fmla="*/ 7724247 w 9070966"/>
              <a:gd name="connsiteY5085" fmla="*/ 2226522 h 3611152"/>
              <a:gd name="connsiteX5086" fmla="*/ 7718406 w 9070966"/>
              <a:gd name="connsiteY5086" fmla="*/ 2221493 h 3611152"/>
              <a:gd name="connsiteX5087" fmla="*/ 7714398 w 9070966"/>
              <a:gd name="connsiteY5087" fmla="*/ 2213262 h 3611152"/>
              <a:gd name="connsiteX5088" fmla="*/ 7715085 w 9070966"/>
              <a:gd name="connsiteY5088" fmla="*/ 2207204 h 3611152"/>
              <a:gd name="connsiteX5089" fmla="*/ 7719780 w 9070966"/>
              <a:gd name="connsiteY5089" fmla="*/ 2203775 h 3611152"/>
              <a:gd name="connsiteX5090" fmla="*/ 7720353 w 9070966"/>
              <a:gd name="connsiteY5090" fmla="*/ 2200574 h 3611152"/>
              <a:gd name="connsiteX5091" fmla="*/ 7717032 w 9070966"/>
              <a:gd name="connsiteY5091" fmla="*/ 2193487 h 3611152"/>
              <a:gd name="connsiteX5092" fmla="*/ 7710275 w 9070966"/>
              <a:gd name="connsiteY5092" fmla="*/ 2186742 h 3611152"/>
              <a:gd name="connsiteX5093" fmla="*/ 7707412 w 9070966"/>
              <a:gd name="connsiteY5093" fmla="*/ 2185485 h 3611152"/>
              <a:gd name="connsiteX5094" fmla="*/ 7687484 w 9070966"/>
              <a:gd name="connsiteY5094" fmla="*/ 2195887 h 3611152"/>
              <a:gd name="connsiteX5095" fmla="*/ 7667441 w 9070966"/>
              <a:gd name="connsiteY5095" fmla="*/ 2185142 h 3611152"/>
              <a:gd name="connsiteX5096" fmla="*/ 7649117 w 9070966"/>
              <a:gd name="connsiteY5096" fmla="*/ 2153364 h 3611152"/>
              <a:gd name="connsiteX5097" fmla="*/ 7642704 w 9070966"/>
              <a:gd name="connsiteY5097" fmla="*/ 2156565 h 3611152"/>
              <a:gd name="connsiteX5098" fmla="*/ 7641902 w 9070966"/>
              <a:gd name="connsiteY5098" fmla="*/ 2158394 h 3611152"/>
              <a:gd name="connsiteX5099" fmla="*/ 7643506 w 9070966"/>
              <a:gd name="connsiteY5099" fmla="*/ 2169596 h 3611152"/>
              <a:gd name="connsiteX5100" fmla="*/ 7638467 w 9070966"/>
              <a:gd name="connsiteY5100" fmla="*/ 2170739 h 3611152"/>
              <a:gd name="connsiteX5101" fmla="*/ 7624380 w 9070966"/>
              <a:gd name="connsiteY5101" fmla="*/ 2161823 h 3611152"/>
              <a:gd name="connsiteX5102" fmla="*/ 7611782 w 9070966"/>
              <a:gd name="connsiteY5102" fmla="*/ 2137018 h 3611152"/>
              <a:gd name="connsiteX5103" fmla="*/ 7610178 w 9070966"/>
              <a:gd name="connsiteY5103" fmla="*/ 2130617 h 3611152"/>
              <a:gd name="connsiteX5104" fmla="*/ 7611094 w 9070966"/>
              <a:gd name="connsiteY5104" fmla="*/ 2128102 h 3611152"/>
              <a:gd name="connsiteX5105" fmla="*/ 7621517 w 9070966"/>
              <a:gd name="connsiteY5105" fmla="*/ 2121472 h 3611152"/>
              <a:gd name="connsiteX5106" fmla="*/ 7622776 w 9070966"/>
              <a:gd name="connsiteY5106" fmla="*/ 2118728 h 3611152"/>
              <a:gd name="connsiteX5107" fmla="*/ 7623349 w 9070966"/>
              <a:gd name="connsiteY5107" fmla="*/ 2106612 h 3611152"/>
              <a:gd name="connsiteX5108" fmla="*/ 7620486 w 9070966"/>
              <a:gd name="connsiteY5108" fmla="*/ 2091980 h 3611152"/>
              <a:gd name="connsiteX5109" fmla="*/ 7625525 w 9070966"/>
              <a:gd name="connsiteY5109" fmla="*/ 2075405 h 3611152"/>
              <a:gd name="connsiteX5110" fmla="*/ 7639383 w 9070966"/>
              <a:gd name="connsiteY5110" fmla="*/ 2063631 h 3611152"/>
              <a:gd name="connsiteX5111" fmla="*/ 7654729 w 9070966"/>
              <a:gd name="connsiteY5111" fmla="*/ 2053801 h 3611152"/>
              <a:gd name="connsiteX5112" fmla="*/ 7655073 w 9070966"/>
              <a:gd name="connsiteY5112" fmla="*/ 2039055 h 3611152"/>
              <a:gd name="connsiteX5113" fmla="*/ 7648430 w 9070966"/>
              <a:gd name="connsiteY5113" fmla="*/ 2030024 h 3611152"/>
              <a:gd name="connsiteX5114" fmla="*/ 7629075 w 9070966"/>
              <a:gd name="connsiteY5114" fmla="*/ 2047514 h 3611152"/>
              <a:gd name="connsiteX5115" fmla="*/ 7614759 w 9070966"/>
              <a:gd name="connsiteY5115" fmla="*/ 2064431 h 3611152"/>
              <a:gd name="connsiteX5116" fmla="*/ 7611094 w 9070966"/>
              <a:gd name="connsiteY5116" fmla="*/ 2094609 h 3611152"/>
              <a:gd name="connsiteX5117" fmla="*/ 7611553 w 9070966"/>
              <a:gd name="connsiteY5117" fmla="*/ 2118385 h 3611152"/>
              <a:gd name="connsiteX5118" fmla="*/ 7604109 w 9070966"/>
              <a:gd name="connsiteY5118" fmla="*/ 2119872 h 3611152"/>
              <a:gd name="connsiteX5119" fmla="*/ 7591969 w 9070966"/>
              <a:gd name="connsiteY5119" fmla="*/ 2128102 h 3611152"/>
              <a:gd name="connsiteX5120" fmla="*/ 7596435 w 9070966"/>
              <a:gd name="connsiteY5120" fmla="*/ 2132331 h 3611152"/>
              <a:gd name="connsiteX5121" fmla="*/ 7601131 w 9070966"/>
              <a:gd name="connsiteY5121" fmla="*/ 2142733 h 3611152"/>
              <a:gd name="connsiteX5122" fmla="*/ 7600329 w 9070966"/>
              <a:gd name="connsiteY5122" fmla="*/ 2149363 h 3611152"/>
              <a:gd name="connsiteX5123" fmla="*/ 7581089 w 9070966"/>
              <a:gd name="connsiteY5123" fmla="*/ 2164223 h 3611152"/>
              <a:gd name="connsiteX5124" fmla="*/ 7563452 w 9070966"/>
              <a:gd name="connsiteY5124" fmla="*/ 2181713 h 3611152"/>
              <a:gd name="connsiteX5125" fmla="*/ 7562650 w 9070966"/>
              <a:gd name="connsiteY5125" fmla="*/ 2185142 h 3611152"/>
              <a:gd name="connsiteX5126" fmla="*/ 7564941 w 9070966"/>
              <a:gd name="connsiteY5126" fmla="*/ 2195430 h 3611152"/>
              <a:gd name="connsiteX5127" fmla="*/ 7571812 w 9070966"/>
              <a:gd name="connsiteY5127" fmla="*/ 2201374 h 3611152"/>
              <a:gd name="connsiteX5128" fmla="*/ 7573759 w 9070966"/>
              <a:gd name="connsiteY5128" fmla="*/ 2208690 h 3611152"/>
              <a:gd name="connsiteX5129" fmla="*/ 7546387 w 9070966"/>
              <a:gd name="connsiteY5129" fmla="*/ 2237382 h 3611152"/>
              <a:gd name="connsiteX5130" fmla="*/ 7531498 w 9070966"/>
              <a:gd name="connsiteY5130" fmla="*/ 2249498 h 3611152"/>
              <a:gd name="connsiteX5131" fmla="*/ 7524055 w 9070966"/>
              <a:gd name="connsiteY5131" fmla="*/ 2250184 h 3611152"/>
              <a:gd name="connsiteX5132" fmla="*/ 7494049 w 9070966"/>
              <a:gd name="connsiteY5132" fmla="*/ 2246755 h 3611152"/>
              <a:gd name="connsiteX5133" fmla="*/ 7490154 w 9070966"/>
              <a:gd name="connsiteY5133" fmla="*/ 2248927 h 3611152"/>
              <a:gd name="connsiteX5134" fmla="*/ 7482711 w 9070966"/>
              <a:gd name="connsiteY5134" fmla="*/ 2257615 h 3611152"/>
              <a:gd name="connsiteX5135" fmla="*/ 7467134 w 9070966"/>
              <a:gd name="connsiteY5135" fmla="*/ 2253728 h 3611152"/>
              <a:gd name="connsiteX5136" fmla="*/ 7454308 w 9070966"/>
              <a:gd name="connsiteY5136" fmla="*/ 2236467 h 3611152"/>
              <a:gd name="connsiteX5137" fmla="*/ 7448009 w 9070966"/>
              <a:gd name="connsiteY5137" fmla="*/ 2221950 h 3611152"/>
              <a:gd name="connsiteX5138" fmla="*/ 7450299 w 9070966"/>
              <a:gd name="connsiteY5138" fmla="*/ 2220121 h 3611152"/>
              <a:gd name="connsiteX5139" fmla="*/ 7448467 w 9070966"/>
              <a:gd name="connsiteY5139" fmla="*/ 2213148 h 3611152"/>
              <a:gd name="connsiteX5140" fmla="*/ 7435182 w 9070966"/>
              <a:gd name="connsiteY5140" fmla="*/ 2178970 h 3611152"/>
              <a:gd name="connsiteX5141" fmla="*/ 7441595 w 9070966"/>
              <a:gd name="connsiteY5141" fmla="*/ 2162166 h 3611152"/>
              <a:gd name="connsiteX5142" fmla="*/ 7462554 w 9070966"/>
              <a:gd name="connsiteY5142" fmla="*/ 2154622 h 3611152"/>
              <a:gd name="connsiteX5143" fmla="*/ 7468623 w 9070966"/>
              <a:gd name="connsiteY5143" fmla="*/ 2149935 h 3611152"/>
              <a:gd name="connsiteX5144" fmla="*/ 7469998 w 9070966"/>
              <a:gd name="connsiteY5144" fmla="*/ 2146849 h 3611152"/>
              <a:gd name="connsiteX5145" fmla="*/ 7461180 w 9070966"/>
              <a:gd name="connsiteY5145" fmla="*/ 2130388 h 3611152"/>
              <a:gd name="connsiteX5146" fmla="*/ 7458087 w 9070966"/>
              <a:gd name="connsiteY5146" fmla="*/ 2129473 h 3611152"/>
              <a:gd name="connsiteX5147" fmla="*/ 7454766 w 9070966"/>
              <a:gd name="connsiteY5147" fmla="*/ 2131188 h 3611152"/>
              <a:gd name="connsiteX5148" fmla="*/ 7449383 w 9070966"/>
              <a:gd name="connsiteY5148" fmla="*/ 2126844 h 3611152"/>
              <a:gd name="connsiteX5149" fmla="*/ 7445146 w 9070966"/>
              <a:gd name="connsiteY5149" fmla="*/ 2110841 h 3611152"/>
              <a:gd name="connsiteX5150" fmla="*/ 7449154 w 9070966"/>
              <a:gd name="connsiteY5150" fmla="*/ 2101125 h 3611152"/>
              <a:gd name="connsiteX5151" fmla="*/ 7448581 w 9070966"/>
              <a:gd name="connsiteY5151" fmla="*/ 2097810 h 3611152"/>
              <a:gd name="connsiteX5152" fmla="*/ 7444114 w 9070966"/>
              <a:gd name="connsiteY5152" fmla="*/ 2092094 h 3611152"/>
              <a:gd name="connsiteX5153" fmla="*/ 7438160 w 9070966"/>
              <a:gd name="connsiteY5153" fmla="*/ 2090608 h 3611152"/>
              <a:gd name="connsiteX5154" fmla="*/ 7431288 w 9070966"/>
              <a:gd name="connsiteY5154" fmla="*/ 2093352 h 3611152"/>
              <a:gd name="connsiteX5155" fmla="*/ 7431059 w 9070966"/>
              <a:gd name="connsiteY5155" fmla="*/ 2103640 h 3611152"/>
              <a:gd name="connsiteX5156" fmla="*/ 7429341 w 9070966"/>
              <a:gd name="connsiteY5156" fmla="*/ 2105354 h 3611152"/>
              <a:gd name="connsiteX5157" fmla="*/ 7426707 w 9070966"/>
              <a:gd name="connsiteY5157" fmla="*/ 2106040 h 3611152"/>
              <a:gd name="connsiteX5158" fmla="*/ 7417659 w 9070966"/>
              <a:gd name="connsiteY5158" fmla="*/ 2101811 h 3611152"/>
              <a:gd name="connsiteX5159" fmla="*/ 7404374 w 9070966"/>
              <a:gd name="connsiteY5159" fmla="*/ 2083978 h 3611152"/>
              <a:gd name="connsiteX5160" fmla="*/ 7403458 w 9070966"/>
              <a:gd name="connsiteY5160" fmla="*/ 2074262 h 3611152"/>
              <a:gd name="connsiteX5161" fmla="*/ 7396357 w 9070966"/>
              <a:gd name="connsiteY5161" fmla="*/ 2060774 h 3611152"/>
              <a:gd name="connsiteX5162" fmla="*/ 7378262 w 9070966"/>
              <a:gd name="connsiteY5162" fmla="*/ 2046599 h 3611152"/>
              <a:gd name="connsiteX5163" fmla="*/ 7348600 w 9070966"/>
              <a:gd name="connsiteY5163" fmla="*/ 2028195 h 3611152"/>
              <a:gd name="connsiteX5164" fmla="*/ 7340125 w 9070966"/>
              <a:gd name="connsiteY5164" fmla="*/ 2025795 h 3611152"/>
              <a:gd name="connsiteX5165" fmla="*/ 7323633 w 9070966"/>
              <a:gd name="connsiteY5165" fmla="*/ 2025795 h 3611152"/>
              <a:gd name="connsiteX5166" fmla="*/ 7301873 w 9070966"/>
              <a:gd name="connsiteY5166" fmla="*/ 2031396 h 3611152"/>
              <a:gd name="connsiteX5167" fmla="*/ 7277364 w 9070966"/>
              <a:gd name="connsiteY5167" fmla="*/ 1995960 h 3611152"/>
              <a:gd name="connsiteX5168" fmla="*/ 7279426 w 9070966"/>
              <a:gd name="connsiteY5168" fmla="*/ 1993560 h 3611152"/>
              <a:gd name="connsiteX5169" fmla="*/ 7313325 w 9070966"/>
              <a:gd name="connsiteY5169" fmla="*/ 1977556 h 3611152"/>
              <a:gd name="connsiteX5170" fmla="*/ 7327069 w 9070966"/>
              <a:gd name="connsiteY5170" fmla="*/ 1974699 h 3611152"/>
              <a:gd name="connsiteX5171" fmla="*/ 7348943 w 9070966"/>
              <a:gd name="connsiteY5171" fmla="*/ 1975384 h 3611152"/>
              <a:gd name="connsiteX5172" fmla="*/ 7387195 w 9070966"/>
              <a:gd name="connsiteY5172" fmla="*/ 1978928 h 3611152"/>
              <a:gd name="connsiteX5173" fmla="*/ 7399335 w 9070966"/>
              <a:gd name="connsiteY5173" fmla="*/ 1982243 h 3611152"/>
              <a:gd name="connsiteX5174" fmla="*/ 7413078 w 9070966"/>
              <a:gd name="connsiteY5174" fmla="*/ 1990816 h 3611152"/>
              <a:gd name="connsiteX5175" fmla="*/ 7417773 w 9070966"/>
              <a:gd name="connsiteY5175" fmla="*/ 1996874 h 3611152"/>
              <a:gd name="connsiteX5176" fmla="*/ 7428998 w 9070966"/>
              <a:gd name="connsiteY5176" fmla="*/ 2002018 h 3611152"/>
              <a:gd name="connsiteX5177" fmla="*/ 7452704 w 9070966"/>
              <a:gd name="connsiteY5177" fmla="*/ 1984986 h 3611152"/>
              <a:gd name="connsiteX5178" fmla="*/ 7487635 w 9070966"/>
              <a:gd name="connsiteY5178" fmla="*/ 1939034 h 3611152"/>
              <a:gd name="connsiteX5179" fmla="*/ 7504929 w 9070966"/>
              <a:gd name="connsiteY5179" fmla="*/ 1929089 h 3611152"/>
              <a:gd name="connsiteX5180" fmla="*/ 7515236 w 9070966"/>
              <a:gd name="connsiteY5180" fmla="*/ 1925888 h 3611152"/>
              <a:gd name="connsiteX5181" fmla="*/ 7532644 w 9070966"/>
              <a:gd name="connsiteY5181" fmla="*/ 1923488 h 3611152"/>
              <a:gd name="connsiteX5182" fmla="*/ 7545242 w 9070966"/>
              <a:gd name="connsiteY5182" fmla="*/ 1929546 h 3611152"/>
              <a:gd name="connsiteX5183" fmla="*/ 7560359 w 9070966"/>
              <a:gd name="connsiteY5183" fmla="*/ 1944063 h 3611152"/>
              <a:gd name="connsiteX5184" fmla="*/ 7584181 w 9070966"/>
              <a:gd name="connsiteY5184" fmla="*/ 1952751 h 3611152"/>
              <a:gd name="connsiteX5185" fmla="*/ 7592312 w 9070966"/>
              <a:gd name="connsiteY5185" fmla="*/ 1952294 h 3611152"/>
              <a:gd name="connsiteX5186" fmla="*/ 7603651 w 9070966"/>
              <a:gd name="connsiteY5186" fmla="*/ 1947379 h 3611152"/>
              <a:gd name="connsiteX5187" fmla="*/ 7612354 w 9070966"/>
              <a:gd name="connsiteY5187" fmla="*/ 1948407 h 3611152"/>
              <a:gd name="connsiteX5188" fmla="*/ 7618195 w 9070966"/>
              <a:gd name="connsiteY5188" fmla="*/ 1956752 h 3611152"/>
              <a:gd name="connsiteX5189" fmla="*/ 7617050 w 9070966"/>
              <a:gd name="connsiteY5189" fmla="*/ 1967154 h 3611152"/>
              <a:gd name="connsiteX5190" fmla="*/ 7618310 w 9070966"/>
              <a:gd name="connsiteY5190" fmla="*/ 1982700 h 3611152"/>
              <a:gd name="connsiteX5191" fmla="*/ 7621173 w 9070966"/>
              <a:gd name="connsiteY5191" fmla="*/ 1978814 h 3611152"/>
              <a:gd name="connsiteX5192" fmla="*/ 7624838 w 9070966"/>
              <a:gd name="connsiteY5192" fmla="*/ 1950008 h 3611152"/>
              <a:gd name="connsiteX5193" fmla="*/ 7623693 w 9070966"/>
              <a:gd name="connsiteY5193" fmla="*/ 1943035 h 3611152"/>
              <a:gd name="connsiteX5194" fmla="*/ 7626441 w 9070966"/>
              <a:gd name="connsiteY5194" fmla="*/ 1942463 h 3611152"/>
              <a:gd name="connsiteX5195" fmla="*/ 7630564 w 9070966"/>
              <a:gd name="connsiteY5195" fmla="*/ 1944406 h 3611152"/>
              <a:gd name="connsiteX5196" fmla="*/ 7642933 w 9070966"/>
              <a:gd name="connsiteY5196" fmla="*/ 1969669 h 3611152"/>
              <a:gd name="connsiteX5197" fmla="*/ 7645452 w 9070966"/>
              <a:gd name="connsiteY5197" fmla="*/ 1971155 h 3611152"/>
              <a:gd name="connsiteX5198" fmla="*/ 7646254 w 9070966"/>
              <a:gd name="connsiteY5198" fmla="*/ 1948064 h 3611152"/>
              <a:gd name="connsiteX5199" fmla="*/ 7642933 w 9070966"/>
              <a:gd name="connsiteY5199" fmla="*/ 1938920 h 3611152"/>
              <a:gd name="connsiteX5200" fmla="*/ 7638467 w 9070966"/>
              <a:gd name="connsiteY5200" fmla="*/ 1936176 h 3611152"/>
              <a:gd name="connsiteX5201" fmla="*/ 7650148 w 9070966"/>
              <a:gd name="connsiteY5201" fmla="*/ 1925088 h 3611152"/>
              <a:gd name="connsiteX5202" fmla="*/ 7664808 w 9070966"/>
              <a:gd name="connsiteY5202" fmla="*/ 1918115 h 3611152"/>
              <a:gd name="connsiteX5203" fmla="*/ 7672939 w 9070966"/>
              <a:gd name="connsiteY5203" fmla="*/ 1906227 h 3611152"/>
              <a:gd name="connsiteX5204" fmla="*/ 7673512 w 9070966"/>
              <a:gd name="connsiteY5204" fmla="*/ 1887709 h 3611152"/>
              <a:gd name="connsiteX5205" fmla="*/ 7671221 w 9070966"/>
              <a:gd name="connsiteY5205" fmla="*/ 1882908 h 3611152"/>
              <a:gd name="connsiteX5206" fmla="*/ 7666640 w 9070966"/>
              <a:gd name="connsiteY5206" fmla="*/ 1894910 h 3611152"/>
              <a:gd name="connsiteX5207" fmla="*/ 7649805 w 9070966"/>
              <a:gd name="connsiteY5207" fmla="*/ 1900512 h 3611152"/>
              <a:gd name="connsiteX5208" fmla="*/ 7646254 w 9070966"/>
              <a:gd name="connsiteY5208" fmla="*/ 1900169 h 3611152"/>
              <a:gd name="connsiteX5209" fmla="*/ 7639841 w 9070966"/>
              <a:gd name="connsiteY5209" fmla="*/ 1891938 h 3611152"/>
              <a:gd name="connsiteX5210" fmla="*/ 7641215 w 9070966"/>
              <a:gd name="connsiteY5210" fmla="*/ 1889538 h 3611152"/>
              <a:gd name="connsiteX5211" fmla="*/ 7664464 w 9070966"/>
              <a:gd name="connsiteY5211" fmla="*/ 1880507 h 3611152"/>
              <a:gd name="connsiteX5212" fmla="*/ 7671106 w 9070966"/>
              <a:gd name="connsiteY5212" fmla="*/ 1875021 h 3611152"/>
              <a:gd name="connsiteX5213" fmla="*/ 7668816 w 9070966"/>
              <a:gd name="connsiteY5213" fmla="*/ 1861875 h 3611152"/>
              <a:gd name="connsiteX5214" fmla="*/ 7657249 w 9070966"/>
              <a:gd name="connsiteY5214" fmla="*/ 1863818 h 3611152"/>
              <a:gd name="connsiteX5215" fmla="*/ 7611667 w 9070966"/>
              <a:gd name="connsiteY5215" fmla="*/ 1888052 h 3611152"/>
              <a:gd name="connsiteX5216" fmla="*/ 7591282 w 9070966"/>
              <a:gd name="connsiteY5216" fmla="*/ 1889766 h 3611152"/>
              <a:gd name="connsiteX5217" fmla="*/ 7570552 w 9070966"/>
              <a:gd name="connsiteY5217" fmla="*/ 1888395 h 3611152"/>
              <a:gd name="connsiteX5218" fmla="*/ 7562993 w 9070966"/>
              <a:gd name="connsiteY5218" fmla="*/ 1884394 h 3611152"/>
              <a:gd name="connsiteX5219" fmla="*/ 7542608 w 9070966"/>
              <a:gd name="connsiteY5219" fmla="*/ 1880850 h 3611152"/>
              <a:gd name="connsiteX5220" fmla="*/ 7523482 w 9070966"/>
              <a:gd name="connsiteY5220" fmla="*/ 1883365 h 3611152"/>
              <a:gd name="connsiteX5221" fmla="*/ 7476411 w 9070966"/>
              <a:gd name="connsiteY5221" fmla="*/ 1897997 h 3611152"/>
              <a:gd name="connsiteX5222" fmla="*/ 7463928 w 9070966"/>
              <a:gd name="connsiteY5222" fmla="*/ 1897197 h 3611152"/>
              <a:gd name="connsiteX5223" fmla="*/ 7447436 w 9070966"/>
              <a:gd name="connsiteY5223" fmla="*/ 1890109 h 3611152"/>
              <a:gd name="connsiteX5224" fmla="*/ 7440564 w 9070966"/>
              <a:gd name="connsiteY5224" fmla="*/ 1892053 h 3611152"/>
              <a:gd name="connsiteX5225" fmla="*/ 7422126 w 9070966"/>
              <a:gd name="connsiteY5225" fmla="*/ 1901998 h 3611152"/>
              <a:gd name="connsiteX5226" fmla="*/ 7412047 w 9070966"/>
              <a:gd name="connsiteY5226" fmla="*/ 1897082 h 3611152"/>
              <a:gd name="connsiteX5227" fmla="*/ 7409871 w 9070966"/>
              <a:gd name="connsiteY5227" fmla="*/ 1894567 h 3611152"/>
              <a:gd name="connsiteX5228" fmla="*/ 7407467 w 9070966"/>
              <a:gd name="connsiteY5228" fmla="*/ 1885537 h 3611152"/>
              <a:gd name="connsiteX5229" fmla="*/ 7402771 w 9070966"/>
              <a:gd name="connsiteY5229" fmla="*/ 1879479 h 3611152"/>
              <a:gd name="connsiteX5230" fmla="*/ 7399335 w 9070966"/>
              <a:gd name="connsiteY5230" fmla="*/ 1878678 h 3611152"/>
              <a:gd name="connsiteX5231" fmla="*/ 7375857 w 9070966"/>
              <a:gd name="connsiteY5231" fmla="*/ 1884623 h 3611152"/>
              <a:gd name="connsiteX5232" fmla="*/ 7363373 w 9070966"/>
              <a:gd name="connsiteY5232" fmla="*/ 1892396 h 3611152"/>
              <a:gd name="connsiteX5233" fmla="*/ 7352379 w 9070966"/>
              <a:gd name="connsiteY5233" fmla="*/ 1894910 h 3611152"/>
              <a:gd name="connsiteX5234" fmla="*/ 7344705 w 9070966"/>
              <a:gd name="connsiteY5234" fmla="*/ 1893996 h 3611152"/>
              <a:gd name="connsiteX5235" fmla="*/ 7316418 w 9070966"/>
              <a:gd name="connsiteY5235" fmla="*/ 1871020 h 3611152"/>
              <a:gd name="connsiteX5236" fmla="*/ 7306797 w 9070966"/>
              <a:gd name="connsiteY5236" fmla="*/ 1867362 h 3611152"/>
              <a:gd name="connsiteX5237" fmla="*/ 7293742 w 9070966"/>
              <a:gd name="connsiteY5237" fmla="*/ 1857988 h 3611152"/>
              <a:gd name="connsiteX5238" fmla="*/ 7279998 w 9070966"/>
              <a:gd name="connsiteY5238" fmla="*/ 1834784 h 3611152"/>
              <a:gd name="connsiteX5239" fmla="*/ 7271981 w 9070966"/>
              <a:gd name="connsiteY5239" fmla="*/ 1816723 h 3611152"/>
              <a:gd name="connsiteX5240" fmla="*/ 7271180 w 9070966"/>
              <a:gd name="connsiteY5240" fmla="*/ 1803920 h 3611152"/>
              <a:gd name="connsiteX5241" fmla="*/ 7279884 w 9070966"/>
              <a:gd name="connsiteY5241" fmla="*/ 1794432 h 3611152"/>
              <a:gd name="connsiteX5242" fmla="*/ 7277021 w 9070966"/>
              <a:gd name="connsiteY5242" fmla="*/ 1783801 h 3611152"/>
              <a:gd name="connsiteX5243" fmla="*/ 7262361 w 9070966"/>
              <a:gd name="connsiteY5243" fmla="*/ 1770885 h 3611152"/>
              <a:gd name="connsiteX5244" fmla="*/ 7230752 w 9070966"/>
              <a:gd name="connsiteY5244" fmla="*/ 1758996 h 3611152"/>
              <a:gd name="connsiteX5245" fmla="*/ 7226972 w 9070966"/>
              <a:gd name="connsiteY5245" fmla="*/ 1754653 h 3611152"/>
              <a:gd name="connsiteX5246" fmla="*/ 7227202 w 9070966"/>
              <a:gd name="connsiteY5246" fmla="*/ 1751566 h 3611152"/>
              <a:gd name="connsiteX5247" fmla="*/ 7204525 w 9070966"/>
              <a:gd name="connsiteY5247" fmla="*/ 1741050 h 3611152"/>
              <a:gd name="connsiteX5248" fmla="*/ 7141765 w 9070966"/>
              <a:gd name="connsiteY5248" fmla="*/ 1720131 h 3611152"/>
              <a:gd name="connsiteX5249" fmla="*/ 7143711 w 9070966"/>
              <a:gd name="connsiteY5249" fmla="*/ 1724704 h 3611152"/>
              <a:gd name="connsiteX5250" fmla="*/ 7153103 w 9070966"/>
              <a:gd name="connsiteY5250" fmla="*/ 1730876 h 3611152"/>
              <a:gd name="connsiteX5251" fmla="*/ 7153560 w 9070966"/>
              <a:gd name="connsiteY5251" fmla="*/ 1735220 h 3611152"/>
              <a:gd name="connsiteX5252" fmla="*/ 7144628 w 9070966"/>
              <a:gd name="connsiteY5252" fmla="*/ 1742650 h 3611152"/>
              <a:gd name="connsiteX5253" fmla="*/ 7128823 w 9070966"/>
              <a:gd name="connsiteY5253" fmla="*/ 1748366 h 3611152"/>
              <a:gd name="connsiteX5254" fmla="*/ 7122867 w 9070966"/>
              <a:gd name="connsiteY5254" fmla="*/ 1738649 h 3611152"/>
              <a:gd name="connsiteX5255" fmla="*/ 7109697 w 9070966"/>
              <a:gd name="connsiteY5255" fmla="*/ 1733505 h 3611152"/>
              <a:gd name="connsiteX5256" fmla="*/ 7097443 w 9070966"/>
              <a:gd name="connsiteY5256" fmla="*/ 1734191 h 3611152"/>
              <a:gd name="connsiteX5257" fmla="*/ 7080492 w 9070966"/>
              <a:gd name="connsiteY5257" fmla="*/ 1723903 h 3611152"/>
              <a:gd name="connsiteX5258" fmla="*/ 7089998 w 9070966"/>
              <a:gd name="connsiteY5258" fmla="*/ 1710529 h 3611152"/>
              <a:gd name="connsiteX5259" fmla="*/ 7094694 w 9070966"/>
              <a:gd name="connsiteY5259" fmla="*/ 1698755 h 3611152"/>
              <a:gd name="connsiteX5260" fmla="*/ 7099504 w 9070966"/>
              <a:gd name="connsiteY5260" fmla="*/ 1692583 h 3611152"/>
              <a:gd name="connsiteX5261" fmla="*/ 7123097 w 9070966"/>
              <a:gd name="connsiteY5261" fmla="*/ 1687782 h 3611152"/>
              <a:gd name="connsiteX5262" fmla="*/ 7136955 w 9070966"/>
              <a:gd name="connsiteY5262" fmla="*/ 1663777 h 3611152"/>
              <a:gd name="connsiteX5263" fmla="*/ 7144284 w 9070966"/>
              <a:gd name="connsiteY5263" fmla="*/ 1628684 h 3611152"/>
              <a:gd name="connsiteX5264" fmla="*/ 7138214 w 9070966"/>
              <a:gd name="connsiteY5264" fmla="*/ 1609937 h 3611152"/>
              <a:gd name="connsiteX5265" fmla="*/ 7189293 w 9070966"/>
              <a:gd name="connsiteY5265" fmla="*/ 1592562 h 3611152"/>
              <a:gd name="connsiteX5266" fmla="*/ 7193531 w 9070966"/>
              <a:gd name="connsiteY5266" fmla="*/ 1593133 h 3611152"/>
              <a:gd name="connsiteX5267" fmla="*/ 7194218 w 9070966"/>
              <a:gd name="connsiteY5267" fmla="*/ 1595534 h 3611152"/>
              <a:gd name="connsiteX5268" fmla="*/ 7202006 w 9070966"/>
              <a:gd name="connsiteY5268" fmla="*/ 1598049 h 3611152"/>
              <a:gd name="connsiteX5269" fmla="*/ 7241059 w 9070966"/>
              <a:gd name="connsiteY5269" fmla="*/ 1590847 h 3611152"/>
              <a:gd name="connsiteX5270" fmla="*/ 7260529 w 9070966"/>
              <a:gd name="connsiteY5270" fmla="*/ 1584560 h 3611152"/>
              <a:gd name="connsiteX5271" fmla="*/ 7269461 w 9070966"/>
              <a:gd name="connsiteY5271" fmla="*/ 1570614 h 3611152"/>
              <a:gd name="connsiteX5272" fmla="*/ 7306683 w 9070966"/>
              <a:gd name="connsiteY5272" fmla="*/ 1539865 h 3611152"/>
              <a:gd name="connsiteX5273" fmla="*/ 7320770 w 9070966"/>
              <a:gd name="connsiteY5273" fmla="*/ 1531063 h 3611152"/>
              <a:gd name="connsiteX5274" fmla="*/ 7339094 w 9070966"/>
              <a:gd name="connsiteY5274" fmla="*/ 1523633 h 3611152"/>
              <a:gd name="connsiteX5275" fmla="*/ 1832657 w 9070966"/>
              <a:gd name="connsiteY5275" fmla="*/ 1514373 h 3611152"/>
              <a:gd name="connsiteX5276" fmla="*/ 1834604 w 9070966"/>
              <a:gd name="connsiteY5276" fmla="*/ 1515288 h 3611152"/>
              <a:gd name="connsiteX5277" fmla="*/ 1835978 w 9070966"/>
              <a:gd name="connsiteY5277" fmla="*/ 1518374 h 3611152"/>
              <a:gd name="connsiteX5278" fmla="*/ 1844682 w 9070966"/>
              <a:gd name="connsiteY5278" fmla="*/ 1520889 h 3611152"/>
              <a:gd name="connsiteX5279" fmla="*/ 1846057 w 9070966"/>
              <a:gd name="connsiteY5279" fmla="*/ 1525918 h 3611152"/>
              <a:gd name="connsiteX5280" fmla="*/ 1852814 w 9070966"/>
              <a:gd name="connsiteY5280" fmla="*/ 1536549 h 3611152"/>
              <a:gd name="connsiteX5281" fmla="*/ 1857624 w 9070966"/>
              <a:gd name="connsiteY5281" fmla="*/ 1540207 h 3611152"/>
              <a:gd name="connsiteX5282" fmla="*/ 1856822 w 9070966"/>
              <a:gd name="connsiteY5282" fmla="*/ 1542951 h 3611152"/>
              <a:gd name="connsiteX5283" fmla="*/ 1845026 w 9070966"/>
              <a:gd name="connsiteY5283" fmla="*/ 1552438 h 3611152"/>
              <a:gd name="connsiteX5284" fmla="*/ 1840559 w 9070966"/>
              <a:gd name="connsiteY5284" fmla="*/ 1561697 h 3611152"/>
              <a:gd name="connsiteX5285" fmla="*/ 1838841 w 9070966"/>
              <a:gd name="connsiteY5285" fmla="*/ 1574043 h 3611152"/>
              <a:gd name="connsiteX5286" fmla="*/ 1837467 w 9070966"/>
              <a:gd name="connsiteY5286" fmla="*/ 1575186 h 3611152"/>
              <a:gd name="connsiteX5287" fmla="*/ 1832657 w 9070966"/>
              <a:gd name="connsiteY5287" fmla="*/ 1574043 h 3611152"/>
              <a:gd name="connsiteX5288" fmla="*/ 1825098 w 9070966"/>
              <a:gd name="connsiteY5288" fmla="*/ 1563983 h 3611152"/>
              <a:gd name="connsiteX5289" fmla="*/ 1822808 w 9070966"/>
              <a:gd name="connsiteY5289" fmla="*/ 1563983 h 3611152"/>
              <a:gd name="connsiteX5290" fmla="*/ 1817196 w 9070966"/>
              <a:gd name="connsiteY5290" fmla="*/ 1566270 h 3611152"/>
              <a:gd name="connsiteX5291" fmla="*/ 1815478 w 9070966"/>
              <a:gd name="connsiteY5291" fmla="*/ 1580787 h 3611152"/>
              <a:gd name="connsiteX5292" fmla="*/ 1809866 w 9070966"/>
              <a:gd name="connsiteY5292" fmla="*/ 1583073 h 3611152"/>
              <a:gd name="connsiteX5293" fmla="*/ 1807346 w 9070966"/>
              <a:gd name="connsiteY5293" fmla="*/ 1579758 h 3611152"/>
              <a:gd name="connsiteX5294" fmla="*/ 1805972 w 9070966"/>
              <a:gd name="connsiteY5294" fmla="*/ 1568327 h 3611152"/>
              <a:gd name="connsiteX5295" fmla="*/ 1801735 w 9070966"/>
              <a:gd name="connsiteY5295" fmla="*/ 1554381 h 3611152"/>
              <a:gd name="connsiteX5296" fmla="*/ 1794405 w 9070966"/>
              <a:gd name="connsiteY5296" fmla="*/ 1551066 h 3611152"/>
              <a:gd name="connsiteX5297" fmla="*/ 1788221 w 9070966"/>
              <a:gd name="connsiteY5297" fmla="*/ 1544094 h 3611152"/>
              <a:gd name="connsiteX5298" fmla="*/ 1790740 w 9070966"/>
              <a:gd name="connsiteY5298" fmla="*/ 1534263 h 3611152"/>
              <a:gd name="connsiteX5299" fmla="*/ 1793603 w 9070966"/>
              <a:gd name="connsiteY5299" fmla="*/ 1530605 h 3611152"/>
              <a:gd name="connsiteX5300" fmla="*/ 1793374 w 9070966"/>
              <a:gd name="connsiteY5300" fmla="*/ 1526719 h 3611152"/>
              <a:gd name="connsiteX5301" fmla="*/ 1800475 w 9070966"/>
              <a:gd name="connsiteY5301" fmla="*/ 1525918 h 3611152"/>
              <a:gd name="connsiteX5302" fmla="*/ 1801849 w 9070966"/>
              <a:gd name="connsiteY5302" fmla="*/ 1524204 h 3611152"/>
              <a:gd name="connsiteX5303" fmla="*/ 1802651 w 9070966"/>
              <a:gd name="connsiteY5303" fmla="*/ 1515288 h 3611152"/>
              <a:gd name="connsiteX5304" fmla="*/ 1805171 w 9070966"/>
              <a:gd name="connsiteY5304" fmla="*/ 1523975 h 3611152"/>
              <a:gd name="connsiteX5305" fmla="*/ 1800131 w 9070966"/>
              <a:gd name="connsiteY5305" fmla="*/ 1528776 h 3611152"/>
              <a:gd name="connsiteX5306" fmla="*/ 1804942 w 9070966"/>
              <a:gd name="connsiteY5306" fmla="*/ 1536092 h 3611152"/>
              <a:gd name="connsiteX5307" fmla="*/ 1806888 w 9070966"/>
              <a:gd name="connsiteY5307" fmla="*/ 1534377 h 3611152"/>
              <a:gd name="connsiteX5308" fmla="*/ 1806659 w 9070966"/>
              <a:gd name="connsiteY5308" fmla="*/ 1526261 h 3611152"/>
              <a:gd name="connsiteX5309" fmla="*/ 1808034 w 9070966"/>
              <a:gd name="connsiteY5309" fmla="*/ 1525690 h 3611152"/>
              <a:gd name="connsiteX5310" fmla="*/ 1810897 w 9070966"/>
              <a:gd name="connsiteY5310" fmla="*/ 1528776 h 3611152"/>
              <a:gd name="connsiteX5311" fmla="*/ 1817998 w 9070966"/>
              <a:gd name="connsiteY5311" fmla="*/ 1529348 h 3611152"/>
              <a:gd name="connsiteX5312" fmla="*/ 1823609 w 9070966"/>
              <a:gd name="connsiteY5312" fmla="*/ 1525690 h 3611152"/>
              <a:gd name="connsiteX5313" fmla="*/ 1823609 w 9070966"/>
              <a:gd name="connsiteY5313" fmla="*/ 1518945 h 3611152"/>
              <a:gd name="connsiteX5314" fmla="*/ 1825556 w 9070966"/>
              <a:gd name="connsiteY5314" fmla="*/ 1516659 h 3611152"/>
              <a:gd name="connsiteX5315" fmla="*/ 6400778 w 9070966"/>
              <a:gd name="connsiteY5315" fmla="*/ 1509115 h 3611152"/>
              <a:gd name="connsiteX5316" fmla="*/ 6408680 w 9070966"/>
              <a:gd name="connsiteY5316" fmla="*/ 1511402 h 3611152"/>
              <a:gd name="connsiteX5317" fmla="*/ 6430898 w 9070966"/>
              <a:gd name="connsiteY5317" fmla="*/ 1540093 h 3611152"/>
              <a:gd name="connsiteX5318" fmla="*/ 6427348 w 9070966"/>
              <a:gd name="connsiteY5318" fmla="*/ 1550953 h 3611152"/>
              <a:gd name="connsiteX5319" fmla="*/ 6419331 w 9070966"/>
              <a:gd name="connsiteY5319" fmla="*/ 1558611 h 3611152"/>
              <a:gd name="connsiteX5320" fmla="*/ 6414979 w 9070966"/>
              <a:gd name="connsiteY5320" fmla="*/ 1567870 h 3611152"/>
              <a:gd name="connsiteX5321" fmla="*/ 6415666 w 9070966"/>
              <a:gd name="connsiteY5321" fmla="*/ 1573357 h 3611152"/>
              <a:gd name="connsiteX5322" fmla="*/ 6424027 w 9070966"/>
              <a:gd name="connsiteY5322" fmla="*/ 1586389 h 3611152"/>
              <a:gd name="connsiteX5323" fmla="*/ 6430211 w 9070966"/>
              <a:gd name="connsiteY5323" fmla="*/ 1589932 h 3611152"/>
              <a:gd name="connsiteX5324" fmla="*/ 6437426 w 9070966"/>
              <a:gd name="connsiteY5324" fmla="*/ 1585588 h 3611152"/>
              <a:gd name="connsiteX5325" fmla="*/ 6451513 w 9070966"/>
              <a:gd name="connsiteY5325" fmla="*/ 1583531 h 3611152"/>
              <a:gd name="connsiteX5326" fmla="*/ 6464111 w 9070966"/>
              <a:gd name="connsiteY5326" fmla="*/ 1589132 h 3611152"/>
              <a:gd name="connsiteX5327" fmla="*/ 6472929 w 9070966"/>
              <a:gd name="connsiteY5327" fmla="*/ 1600791 h 3611152"/>
              <a:gd name="connsiteX5328" fmla="*/ 6472242 w 9070966"/>
              <a:gd name="connsiteY5328" fmla="*/ 1606621 h 3611152"/>
              <a:gd name="connsiteX5329" fmla="*/ 6456896 w 9070966"/>
              <a:gd name="connsiteY5329" fmla="*/ 1619195 h 3611152"/>
              <a:gd name="connsiteX5330" fmla="*/ 6444756 w 9070966"/>
              <a:gd name="connsiteY5330" fmla="*/ 1622510 h 3611152"/>
              <a:gd name="connsiteX5331" fmla="*/ 6429180 w 9070966"/>
              <a:gd name="connsiteY5331" fmla="*/ 1615880 h 3611152"/>
              <a:gd name="connsiteX5332" fmla="*/ 6415323 w 9070966"/>
              <a:gd name="connsiteY5332" fmla="*/ 1599077 h 3611152"/>
              <a:gd name="connsiteX5333" fmla="*/ 6391043 w 9070966"/>
              <a:gd name="connsiteY5333" fmla="*/ 1609365 h 3611152"/>
              <a:gd name="connsiteX5334" fmla="*/ 6386004 w 9070966"/>
              <a:gd name="connsiteY5334" fmla="*/ 1607650 h 3611152"/>
              <a:gd name="connsiteX5335" fmla="*/ 6382110 w 9070966"/>
              <a:gd name="connsiteY5335" fmla="*/ 1600791 h 3611152"/>
              <a:gd name="connsiteX5336" fmla="*/ 6375124 w 9070966"/>
              <a:gd name="connsiteY5336" fmla="*/ 1570271 h 3611152"/>
              <a:gd name="connsiteX5337" fmla="*/ 6355425 w 9070966"/>
              <a:gd name="connsiteY5337" fmla="*/ 1549466 h 3611152"/>
              <a:gd name="connsiteX5338" fmla="*/ 6352791 w 9070966"/>
              <a:gd name="connsiteY5338" fmla="*/ 1537921 h 3611152"/>
              <a:gd name="connsiteX5339" fmla="*/ 6358861 w 9070966"/>
              <a:gd name="connsiteY5339" fmla="*/ 1515402 h 3611152"/>
              <a:gd name="connsiteX5340" fmla="*/ 6368825 w 9070966"/>
              <a:gd name="connsiteY5340" fmla="*/ 1512887 h 3611152"/>
              <a:gd name="connsiteX5341" fmla="*/ 6377071 w 9070966"/>
              <a:gd name="connsiteY5341" fmla="*/ 1520203 h 3611152"/>
              <a:gd name="connsiteX5342" fmla="*/ 6390699 w 9070966"/>
              <a:gd name="connsiteY5342" fmla="*/ 1517231 h 3611152"/>
              <a:gd name="connsiteX5343" fmla="*/ 1138851 w 9070966"/>
              <a:gd name="connsiteY5343" fmla="*/ 1508887 h 3611152"/>
              <a:gd name="connsiteX5344" fmla="*/ 1129002 w 9070966"/>
              <a:gd name="connsiteY5344" fmla="*/ 1511859 h 3611152"/>
              <a:gd name="connsiteX5345" fmla="*/ 1128993 w 9070966"/>
              <a:gd name="connsiteY5345" fmla="*/ 1511872 h 3611152"/>
              <a:gd name="connsiteX5346" fmla="*/ 1138507 w 9070966"/>
              <a:gd name="connsiteY5346" fmla="*/ 1509001 h 3611152"/>
              <a:gd name="connsiteX5347" fmla="*/ 1142862 w 9070966"/>
              <a:gd name="connsiteY5347" fmla="*/ 1509687 h 3611152"/>
              <a:gd name="connsiteX5348" fmla="*/ 1152023 w 9070966"/>
              <a:gd name="connsiteY5348" fmla="*/ 1516431 h 3611152"/>
              <a:gd name="connsiteX5349" fmla="*/ 1151681 w 9070966"/>
              <a:gd name="connsiteY5349" fmla="*/ 1524204 h 3611152"/>
              <a:gd name="connsiteX5350" fmla="*/ 1149618 w 9070966"/>
              <a:gd name="connsiteY5350" fmla="*/ 1528548 h 3611152"/>
              <a:gd name="connsiteX5351" fmla="*/ 1157751 w 9070966"/>
              <a:gd name="connsiteY5351" fmla="*/ 1546037 h 3611152"/>
              <a:gd name="connsiteX5352" fmla="*/ 1161187 w 9070966"/>
              <a:gd name="connsiteY5352" fmla="*/ 1547752 h 3611152"/>
              <a:gd name="connsiteX5353" fmla="*/ 1161797 w 9070966"/>
              <a:gd name="connsiteY5353" fmla="*/ 1547600 h 3611152"/>
              <a:gd name="connsiteX5354" fmla="*/ 1158667 w 9070966"/>
              <a:gd name="connsiteY5354" fmla="*/ 1546037 h 3611152"/>
              <a:gd name="connsiteX5355" fmla="*/ 1150536 w 9070966"/>
              <a:gd name="connsiteY5355" fmla="*/ 1528548 h 3611152"/>
              <a:gd name="connsiteX5356" fmla="*/ 1152598 w 9070966"/>
              <a:gd name="connsiteY5356" fmla="*/ 1524204 h 3611152"/>
              <a:gd name="connsiteX5357" fmla="*/ 1152940 w 9070966"/>
              <a:gd name="connsiteY5357" fmla="*/ 1516431 h 3611152"/>
              <a:gd name="connsiteX5358" fmla="*/ 1143778 w 9070966"/>
              <a:gd name="connsiteY5358" fmla="*/ 1509687 h 3611152"/>
              <a:gd name="connsiteX5359" fmla="*/ 6342255 w 9070966"/>
              <a:gd name="connsiteY5359" fmla="*/ 1498827 h 3611152"/>
              <a:gd name="connsiteX5360" fmla="*/ 6346835 w 9070966"/>
              <a:gd name="connsiteY5360" fmla="*/ 1504086 h 3611152"/>
              <a:gd name="connsiteX5361" fmla="*/ 6351187 w 9070966"/>
              <a:gd name="connsiteY5361" fmla="*/ 1523175 h 3611152"/>
              <a:gd name="connsiteX5362" fmla="*/ 6345920 w 9070966"/>
              <a:gd name="connsiteY5362" fmla="*/ 1546037 h 3611152"/>
              <a:gd name="connsiteX5363" fmla="*/ 6331718 w 9070966"/>
              <a:gd name="connsiteY5363" fmla="*/ 1552210 h 3611152"/>
              <a:gd name="connsiteX5364" fmla="*/ 6318548 w 9070966"/>
              <a:gd name="connsiteY5364" fmla="*/ 1551410 h 3611152"/>
              <a:gd name="connsiteX5365" fmla="*/ 6316715 w 9070966"/>
              <a:gd name="connsiteY5365" fmla="*/ 1546380 h 3611152"/>
              <a:gd name="connsiteX5366" fmla="*/ 6316486 w 9070966"/>
              <a:gd name="connsiteY5366" fmla="*/ 1506143 h 3611152"/>
              <a:gd name="connsiteX5367" fmla="*/ 6323930 w 9070966"/>
              <a:gd name="connsiteY5367" fmla="*/ 1500771 h 3611152"/>
              <a:gd name="connsiteX5368" fmla="*/ 631841 w 9070966"/>
              <a:gd name="connsiteY5368" fmla="*/ 1496313 h 3611152"/>
              <a:gd name="connsiteX5369" fmla="*/ 633788 w 9070966"/>
              <a:gd name="connsiteY5369" fmla="*/ 1496656 h 3611152"/>
              <a:gd name="connsiteX5370" fmla="*/ 638598 w 9070966"/>
              <a:gd name="connsiteY5370" fmla="*/ 1497113 h 3611152"/>
              <a:gd name="connsiteX5371" fmla="*/ 646729 w 9070966"/>
              <a:gd name="connsiteY5371" fmla="*/ 1506487 h 3611152"/>
              <a:gd name="connsiteX5372" fmla="*/ 652685 w 9070966"/>
              <a:gd name="connsiteY5372" fmla="*/ 1516889 h 3611152"/>
              <a:gd name="connsiteX5373" fmla="*/ 653143 w 9070966"/>
              <a:gd name="connsiteY5373" fmla="*/ 1522719 h 3611152"/>
              <a:gd name="connsiteX5374" fmla="*/ 649363 w 9070966"/>
              <a:gd name="connsiteY5374" fmla="*/ 1526834 h 3611152"/>
              <a:gd name="connsiteX5375" fmla="*/ 651539 w 9070966"/>
              <a:gd name="connsiteY5375" fmla="*/ 1529463 h 3611152"/>
              <a:gd name="connsiteX5376" fmla="*/ 649821 w 9070966"/>
              <a:gd name="connsiteY5376" fmla="*/ 1538608 h 3611152"/>
              <a:gd name="connsiteX5377" fmla="*/ 651081 w 9070966"/>
              <a:gd name="connsiteY5377" fmla="*/ 1543866 h 3611152"/>
              <a:gd name="connsiteX5378" fmla="*/ 648676 w 9070966"/>
              <a:gd name="connsiteY5378" fmla="*/ 1547524 h 3611152"/>
              <a:gd name="connsiteX5379" fmla="*/ 645813 w 9070966"/>
              <a:gd name="connsiteY5379" fmla="*/ 1548553 h 3611152"/>
              <a:gd name="connsiteX5380" fmla="*/ 649936 w 9070966"/>
              <a:gd name="connsiteY5380" fmla="*/ 1557240 h 3611152"/>
              <a:gd name="connsiteX5381" fmla="*/ 649249 w 9070966"/>
              <a:gd name="connsiteY5381" fmla="*/ 1559641 h 3611152"/>
              <a:gd name="connsiteX5382" fmla="*/ 646844 w 9070966"/>
              <a:gd name="connsiteY5382" fmla="*/ 1560898 h 3611152"/>
              <a:gd name="connsiteX5383" fmla="*/ 642492 w 9070966"/>
              <a:gd name="connsiteY5383" fmla="*/ 1561584 h 3611152"/>
              <a:gd name="connsiteX5384" fmla="*/ 645126 w 9070966"/>
              <a:gd name="connsiteY5384" fmla="*/ 1554382 h 3611152"/>
              <a:gd name="connsiteX5385" fmla="*/ 643981 w 9070966"/>
              <a:gd name="connsiteY5385" fmla="*/ 1552896 h 3611152"/>
              <a:gd name="connsiteX5386" fmla="*/ 640659 w 9070966"/>
              <a:gd name="connsiteY5386" fmla="*/ 1555754 h 3611152"/>
              <a:gd name="connsiteX5387" fmla="*/ 636880 w 9070966"/>
              <a:gd name="connsiteY5387" fmla="*/ 1554039 h 3611152"/>
              <a:gd name="connsiteX5388" fmla="*/ 634246 w 9070966"/>
              <a:gd name="connsiteY5388" fmla="*/ 1554954 h 3611152"/>
              <a:gd name="connsiteX5389" fmla="*/ 632070 w 9070966"/>
              <a:gd name="connsiteY5389" fmla="*/ 1559755 h 3611152"/>
              <a:gd name="connsiteX5390" fmla="*/ 634475 w 9070966"/>
              <a:gd name="connsiteY5390" fmla="*/ 1563184 h 3611152"/>
              <a:gd name="connsiteX5391" fmla="*/ 633330 w 9070966"/>
              <a:gd name="connsiteY5391" fmla="*/ 1566042 h 3611152"/>
              <a:gd name="connsiteX5392" fmla="*/ 630008 w 9070966"/>
              <a:gd name="connsiteY5392" fmla="*/ 1561470 h 3611152"/>
              <a:gd name="connsiteX5393" fmla="*/ 623022 w 9070966"/>
              <a:gd name="connsiteY5393" fmla="*/ 1556669 h 3611152"/>
              <a:gd name="connsiteX5394" fmla="*/ 606988 w 9070966"/>
              <a:gd name="connsiteY5394" fmla="*/ 1551182 h 3611152"/>
              <a:gd name="connsiteX5395" fmla="*/ 613745 w 9070966"/>
              <a:gd name="connsiteY5395" fmla="*/ 1548324 h 3611152"/>
              <a:gd name="connsiteX5396" fmla="*/ 614204 w 9070966"/>
              <a:gd name="connsiteY5396" fmla="*/ 1550953 h 3611152"/>
              <a:gd name="connsiteX5397" fmla="*/ 618098 w 9070966"/>
              <a:gd name="connsiteY5397" fmla="*/ 1550724 h 3611152"/>
              <a:gd name="connsiteX5398" fmla="*/ 620503 w 9070966"/>
              <a:gd name="connsiteY5398" fmla="*/ 1541122 h 3611152"/>
              <a:gd name="connsiteX5399" fmla="*/ 624282 w 9070966"/>
              <a:gd name="connsiteY5399" fmla="*/ 1538493 h 3611152"/>
              <a:gd name="connsiteX5400" fmla="*/ 623595 w 9070966"/>
              <a:gd name="connsiteY5400" fmla="*/ 1525233 h 3611152"/>
              <a:gd name="connsiteX5401" fmla="*/ 626000 w 9070966"/>
              <a:gd name="connsiteY5401" fmla="*/ 1515631 h 3611152"/>
              <a:gd name="connsiteX5402" fmla="*/ 630810 w 9070966"/>
              <a:gd name="connsiteY5402" fmla="*/ 1511516 h 3611152"/>
              <a:gd name="connsiteX5403" fmla="*/ 635849 w 9070966"/>
              <a:gd name="connsiteY5403" fmla="*/ 1509344 h 3611152"/>
              <a:gd name="connsiteX5404" fmla="*/ 637796 w 9070966"/>
              <a:gd name="connsiteY5404" fmla="*/ 1504543 h 3611152"/>
              <a:gd name="connsiteX5405" fmla="*/ 3965029 w 9070966"/>
              <a:gd name="connsiteY5405" fmla="*/ 1495170 h 3611152"/>
              <a:gd name="connsiteX5406" fmla="*/ 3968349 w 9070966"/>
              <a:gd name="connsiteY5406" fmla="*/ 1500314 h 3611152"/>
              <a:gd name="connsiteX5407" fmla="*/ 3968349 w 9070966"/>
              <a:gd name="connsiteY5407" fmla="*/ 1500313 h 3611152"/>
              <a:gd name="connsiteX5408" fmla="*/ 1100620 w 9070966"/>
              <a:gd name="connsiteY5408" fmla="*/ 1491566 h 3611152"/>
              <a:gd name="connsiteX5409" fmla="*/ 1101514 w 9070966"/>
              <a:gd name="connsiteY5409" fmla="*/ 1495284 h 3611152"/>
              <a:gd name="connsiteX5410" fmla="*/ 1105294 w 9070966"/>
              <a:gd name="connsiteY5410" fmla="*/ 1500999 h 3611152"/>
              <a:gd name="connsiteX5411" fmla="*/ 1111363 w 9070966"/>
              <a:gd name="connsiteY5411" fmla="*/ 1504314 h 3611152"/>
              <a:gd name="connsiteX5412" fmla="*/ 1112051 w 9070966"/>
              <a:gd name="connsiteY5412" fmla="*/ 1511402 h 3611152"/>
              <a:gd name="connsiteX5413" fmla="*/ 1114455 w 9070966"/>
              <a:gd name="connsiteY5413" fmla="*/ 1515059 h 3611152"/>
              <a:gd name="connsiteX5414" fmla="*/ 1119839 w 9070966"/>
              <a:gd name="connsiteY5414" fmla="*/ 1515402 h 3611152"/>
              <a:gd name="connsiteX5415" fmla="*/ 1126253 w 9070966"/>
              <a:gd name="connsiteY5415" fmla="*/ 1520432 h 3611152"/>
              <a:gd name="connsiteX5416" fmla="*/ 1126398 w 9070966"/>
              <a:gd name="connsiteY5416" fmla="*/ 1520163 h 3611152"/>
              <a:gd name="connsiteX5417" fmla="*/ 1120182 w 9070966"/>
              <a:gd name="connsiteY5417" fmla="*/ 1515288 h 3611152"/>
              <a:gd name="connsiteX5418" fmla="*/ 1114800 w 9070966"/>
              <a:gd name="connsiteY5418" fmla="*/ 1514945 h 3611152"/>
              <a:gd name="connsiteX5419" fmla="*/ 1112395 w 9070966"/>
              <a:gd name="connsiteY5419" fmla="*/ 1511287 h 3611152"/>
              <a:gd name="connsiteX5420" fmla="*/ 1111707 w 9070966"/>
              <a:gd name="connsiteY5420" fmla="*/ 1504200 h 3611152"/>
              <a:gd name="connsiteX5421" fmla="*/ 1105637 w 9070966"/>
              <a:gd name="connsiteY5421" fmla="*/ 1500885 h 3611152"/>
              <a:gd name="connsiteX5422" fmla="*/ 1101858 w 9070966"/>
              <a:gd name="connsiteY5422" fmla="*/ 1495169 h 3611152"/>
              <a:gd name="connsiteX5423" fmla="*/ 3607985 w 9070966"/>
              <a:gd name="connsiteY5423" fmla="*/ 1458864 h 3611152"/>
              <a:gd name="connsiteX5424" fmla="*/ 3608737 w 9070966"/>
              <a:gd name="connsiteY5424" fmla="*/ 1461220 h 3611152"/>
              <a:gd name="connsiteX5425" fmla="*/ 3604614 w 9070966"/>
              <a:gd name="connsiteY5425" fmla="*/ 1470251 h 3611152"/>
              <a:gd name="connsiteX5426" fmla="*/ 3599574 w 9070966"/>
              <a:gd name="connsiteY5426" fmla="*/ 1473223 h 3611152"/>
              <a:gd name="connsiteX5427" fmla="*/ 3603467 w 9070966"/>
              <a:gd name="connsiteY5427" fmla="*/ 1475509 h 3611152"/>
              <a:gd name="connsiteX5428" fmla="*/ 3602551 w 9070966"/>
              <a:gd name="connsiteY5428" fmla="*/ 1479281 h 3611152"/>
              <a:gd name="connsiteX5429" fmla="*/ 3598429 w 9070966"/>
              <a:gd name="connsiteY5429" fmla="*/ 1480081 h 3611152"/>
              <a:gd name="connsiteX5430" fmla="*/ 3595337 w 9070966"/>
              <a:gd name="connsiteY5430" fmla="*/ 1486597 h 3611152"/>
              <a:gd name="connsiteX5431" fmla="*/ 3588924 w 9070966"/>
              <a:gd name="connsiteY5431" fmla="*/ 1492541 h 3611152"/>
              <a:gd name="connsiteX5432" fmla="*/ 3579189 w 9070966"/>
              <a:gd name="connsiteY5432" fmla="*/ 1494599 h 3611152"/>
              <a:gd name="connsiteX5433" fmla="*/ 3574379 w 9070966"/>
              <a:gd name="connsiteY5433" fmla="*/ 1501457 h 3611152"/>
              <a:gd name="connsiteX5434" fmla="*/ 3568309 w 9070966"/>
              <a:gd name="connsiteY5434" fmla="*/ 1505687 h 3611152"/>
              <a:gd name="connsiteX5435" fmla="*/ 3566133 w 9070966"/>
              <a:gd name="connsiteY5435" fmla="*/ 1512545 h 3611152"/>
              <a:gd name="connsiteX5436" fmla="*/ 3562812 w 9070966"/>
              <a:gd name="connsiteY5436" fmla="*/ 1515060 h 3611152"/>
              <a:gd name="connsiteX5437" fmla="*/ 3571745 w 9070966"/>
              <a:gd name="connsiteY5437" fmla="*/ 1523176 h 3611152"/>
              <a:gd name="connsiteX5438" fmla="*/ 3573921 w 9070966"/>
              <a:gd name="connsiteY5438" fmla="*/ 1532092 h 3611152"/>
              <a:gd name="connsiteX5439" fmla="*/ 3566362 w 9070966"/>
              <a:gd name="connsiteY5439" fmla="*/ 1541237 h 3611152"/>
              <a:gd name="connsiteX5440" fmla="*/ 3564529 w 9070966"/>
              <a:gd name="connsiteY5440" fmla="*/ 1546838 h 3611152"/>
              <a:gd name="connsiteX5441" fmla="*/ 3563414 w 9070966"/>
              <a:gd name="connsiteY5441" fmla="*/ 1547580 h 3611152"/>
              <a:gd name="connsiteX5442" fmla="*/ 3563613 w 9070966"/>
              <a:gd name="connsiteY5442" fmla="*/ 1547752 h 3611152"/>
              <a:gd name="connsiteX5443" fmla="*/ 3565102 w 9070966"/>
              <a:gd name="connsiteY5443" fmla="*/ 1546838 h 3611152"/>
              <a:gd name="connsiteX5444" fmla="*/ 3566934 w 9070966"/>
              <a:gd name="connsiteY5444" fmla="*/ 1541236 h 3611152"/>
              <a:gd name="connsiteX5445" fmla="*/ 3574493 w 9070966"/>
              <a:gd name="connsiteY5445" fmla="*/ 1532092 h 3611152"/>
              <a:gd name="connsiteX5446" fmla="*/ 3572317 w 9070966"/>
              <a:gd name="connsiteY5446" fmla="*/ 1523176 h 3611152"/>
              <a:gd name="connsiteX5447" fmla="*/ 3563384 w 9070966"/>
              <a:gd name="connsiteY5447" fmla="*/ 1515060 h 3611152"/>
              <a:gd name="connsiteX5448" fmla="*/ 3566591 w 9070966"/>
              <a:gd name="connsiteY5448" fmla="*/ 1512659 h 3611152"/>
              <a:gd name="connsiteX5449" fmla="*/ 3568881 w 9070966"/>
              <a:gd name="connsiteY5449" fmla="*/ 1505801 h 3611152"/>
              <a:gd name="connsiteX5450" fmla="*/ 3574951 w 9070966"/>
              <a:gd name="connsiteY5450" fmla="*/ 1501571 h 3611152"/>
              <a:gd name="connsiteX5451" fmla="*/ 3579761 w 9070966"/>
              <a:gd name="connsiteY5451" fmla="*/ 1494713 h 3611152"/>
              <a:gd name="connsiteX5452" fmla="*/ 3589611 w 9070966"/>
              <a:gd name="connsiteY5452" fmla="*/ 1492655 h 3611152"/>
              <a:gd name="connsiteX5453" fmla="*/ 3596024 w 9070966"/>
              <a:gd name="connsiteY5453" fmla="*/ 1486825 h 3611152"/>
              <a:gd name="connsiteX5454" fmla="*/ 3599116 w 9070966"/>
              <a:gd name="connsiteY5454" fmla="*/ 1480310 h 3611152"/>
              <a:gd name="connsiteX5455" fmla="*/ 3603239 w 9070966"/>
              <a:gd name="connsiteY5455" fmla="*/ 1479509 h 3611152"/>
              <a:gd name="connsiteX5456" fmla="*/ 3604155 w 9070966"/>
              <a:gd name="connsiteY5456" fmla="*/ 1475737 h 3611152"/>
              <a:gd name="connsiteX5457" fmla="*/ 3600261 w 9070966"/>
              <a:gd name="connsiteY5457" fmla="*/ 1473451 h 3611152"/>
              <a:gd name="connsiteX5458" fmla="*/ 3605301 w 9070966"/>
              <a:gd name="connsiteY5458" fmla="*/ 1470479 h 3611152"/>
              <a:gd name="connsiteX5459" fmla="*/ 3609309 w 9070966"/>
              <a:gd name="connsiteY5459" fmla="*/ 1461448 h 3611152"/>
              <a:gd name="connsiteX5460" fmla="*/ 3608507 w 9070966"/>
              <a:gd name="connsiteY5460" fmla="*/ 1458934 h 3611152"/>
              <a:gd name="connsiteX5461" fmla="*/ 3977053 w 9070966"/>
              <a:gd name="connsiteY5461" fmla="*/ 1454247 h 3611152"/>
              <a:gd name="connsiteX5462" fmla="*/ 3949338 w 9070966"/>
              <a:gd name="connsiteY5462" fmla="*/ 1467621 h 3611152"/>
              <a:gd name="connsiteX5463" fmla="*/ 3946016 w 9070966"/>
              <a:gd name="connsiteY5463" fmla="*/ 1475165 h 3611152"/>
              <a:gd name="connsiteX5464" fmla="*/ 3940634 w 9070966"/>
              <a:gd name="connsiteY5464" fmla="*/ 1475280 h 3611152"/>
              <a:gd name="connsiteX5465" fmla="*/ 3935252 w 9070966"/>
              <a:gd name="connsiteY5465" fmla="*/ 1477909 h 3611152"/>
              <a:gd name="connsiteX5466" fmla="*/ 3926547 w 9070966"/>
              <a:gd name="connsiteY5466" fmla="*/ 1485453 h 3611152"/>
              <a:gd name="connsiteX5467" fmla="*/ 3926548 w 9070966"/>
              <a:gd name="connsiteY5467" fmla="*/ 1485453 h 3611152"/>
              <a:gd name="connsiteX5468" fmla="*/ 3935252 w 9070966"/>
              <a:gd name="connsiteY5468" fmla="*/ 1477909 h 3611152"/>
              <a:gd name="connsiteX5469" fmla="*/ 3940635 w 9070966"/>
              <a:gd name="connsiteY5469" fmla="*/ 1475280 h 3611152"/>
              <a:gd name="connsiteX5470" fmla="*/ 3946016 w 9070966"/>
              <a:gd name="connsiteY5470" fmla="*/ 1475166 h 3611152"/>
              <a:gd name="connsiteX5471" fmla="*/ 3949339 w 9070966"/>
              <a:gd name="connsiteY5471" fmla="*/ 1467621 h 3611152"/>
              <a:gd name="connsiteX5472" fmla="*/ 3977053 w 9070966"/>
              <a:gd name="connsiteY5472" fmla="*/ 1454247 h 3611152"/>
              <a:gd name="connsiteX5473" fmla="*/ 3981176 w 9070966"/>
              <a:gd name="connsiteY5473" fmla="*/ 1467049 h 3611152"/>
              <a:gd name="connsiteX5474" fmla="*/ 3981177 w 9070966"/>
              <a:gd name="connsiteY5474" fmla="*/ 1467049 h 3611152"/>
              <a:gd name="connsiteX5475" fmla="*/ 1100042 w 9070966"/>
              <a:gd name="connsiteY5475" fmla="*/ 1452611 h 3611152"/>
              <a:gd name="connsiteX5476" fmla="*/ 1099796 w 9070966"/>
              <a:gd name="connsiteY5476" fmla="*/ 1452646 h 3611152"/>
              <a:gd name="connsiteX5477" fmla="*/ 1094414 w 9070966"/>
              <a:gd name="connsiteY5477" fmla="*/ 1456990 h 3611152"/>
              <a:gd name="connsiteX5478" fmla="*/ 1094071 w 9070966"/>
              <a:gd name="connsiteY5478" fmla="*/ 1460991 h 3611152"/>
              <a:gd name="connsiteX5479" fmla="*/ 1097162 w 9070966"/>
              <a:gd name="connsiteY5479" fmla="*/ 1471050 h 3611152"/>
              <a:gd name="connsiteX5480" fmla="*/ 1095100 w 9070966"/>
              <a:gd name="connsiteY5480" fmla="*/ 1473108 h 3611152"/>
              <a:gd name="connsiteX5481" fmla="*/ 1095444 w 9070966"/>
              <a:gd name="connsiteY5481" fmla="*/ 1475851 h 3611152"/>
              <a:gd name="connsiteX5482" fmla="*/ 1101514 w 9070966"/>
              <a:gd name="connsiteY5482" fmla="*/ 1486253 h 3611152"/>
              <a:gd name="connsiteX5483" fmla="*/ 1100140 w 9070966"/>
              <a:gd name="connsiteY5483" fmla="*/ 1489568 h 3611152"/>
              <a:gd name="connsiteX5484" fmla="*/ 1100505 w 9070966"/>
              <a:gd name="connsiteY5484" fmla="*/ 1491090 h 3611152"/>
              <a:gd name="connsiteX5485" fmla="*/ 1101858 w 9070966"/>
              <a:gd name="connsiteY5485" fmla="*/ 1486139 h 3611152"/>
              <a:gd name="connsiteX5486" fmla="*/ 1095788 w 9070966"/>
              <a:gd name="connsiteY5486" fmla="*/ 1475737 h 3611152"/>
              <a:gd name="connsiteX5487" fmla="*/ 1095445 w 9070966"/>
              <a:gd name="connsiteY5487" fmla="*/ 1472993 h 3611152"/>
              <a:gd name="connsiteX5488" fmla="*/ 1097506 w 9070966"/>
              <a:gd name="connsiteY5488" fmla="*/ 1470936 h 3611152"/>
              <a:gd name="connsiteX5489" fmla="*/ 1094414 w 9070966"/>
              <a:gd name="connsiteY5489" fmla="*/ 1460876 h 3611152"/>
              <a:gd name="connsiteX5490" fmla="*/ 1094758 w 9070966"/>
              <a:gd name="connsiteY5490" fmla="*/ 1456876 h 3611152"/>
              <a:gd name="connsiteX5491" fmla="*/ 7053121 w 9070966"/>
              <a:gd name="connsiteY5491" fmla="*/ 1449904 h 3611152"/>
              <a:gd name="connsiteX5492" fmla="*/ 7063657 w 9070966"/>
              <a:gd name="connsiteY5492" fmla="*/ 1452075 h 3611152"/>
              <a:gd name="connsiteX5493" fmla="*/ 7096297 w 9070966"/>
              <a:gd name="connsiteY5493" fmla="*/ 1461334 h 3611152"/>
              <a:gd name="connsiteX5494" fmla="*/ 7115538 w 9070966"/>
              <a:gd name="connsiteY5494" fmla="*/ 1463163 h 3611152"/>
              <a:gd name="connsiteX5495" fmla="*/ 7147262 w 9070966"/>
              <a:gd name="connsiteY5495" fmla="*/ 1481224 h 3611152"/>
              <a:gd name="connsiteX5496" fmla="*/ 7149896 w 9070966"/>
              <a:gd name="connsiteY5496" fmla="*/ 1488083 h 3611152"/>
              <a:gd name="connsiteX5497" fmla="*/ 7151614 w 9070966"/>
              <a:gd name="connsiteY5497" fmla="*/ 1502029 h 3611152"/>
              <a:gd name="connsiteX5498" fmla="*/ 7146575 w 9070966"/>
              <a:gd name="connsiteY5498" fmla="*/ 1512888 h 3611152"/>
              <a:gd name="connsiteX5499" fmla="*/ 7138444 w 9070966"/>
              <a:gd name="connsiteY5499" fmla="*/ 1524433 h 3611152"/>
              <a:gd name="connsiteX5500" fmla="*/ 7121379 w 9070966"/>
              <a:gd name="connsiteY5500" fmla="*/ 1514946 h 3611152"/>
              <a:gd name="connsiteX5501" fmla="*/ 7108781 w 9070966"/>
              <a:gd name="connsiteY5501" fmla="*/ 1513803 h 3611152"/>
              <a:gd name="connsiteX5502" fmla="*/ 7094694 w 9070966"/>
              <a:gd name="connsiteY5502" fmla="*/ 1519175 h 3611152"/>
              <a:gd name="connsiteX5503" fmla="*/ 7083356 w 9070966"/>
              <a:gd name="connsiteY5503" fmla="*/ 1519747 h 3611152"/>
              <a:gd name="connsiteX5504" fmla="*/ 7077286 w 9070966"/>
              <a:gd name="connsiteY5504" fmla="*/ 1516089 h 3611152"/>
              <a:gd name="connsiteX5505" fmla="*/ 7063085 w 9070966"/>
              <a:gd name="connsiteY5505" fmla="*/ 1497685 h 3611152"/>
              <a:gd name="connsiteX5506" fmla="*/ 7046364 w 9070966"/>
              <a:gd name="connsiteY5506" fmla="*/ 1491055 h 3611152"/>
              <a:gd name="connsiteX5507" fmla="*/ 7030330 w 9070966"/>
              <a:gd name="connsiteY5507" fmla="*/ 1467393 h 3611152"/>
              <a:gd name="connsiteX5508" fmla="*/ 7026092 w 9070966"/>
              <a:gd name="connsiteY5508" fmla="*/ 1464078 h 3611152"/>
              <a:gd name="connsiteX5509" fmla="*/ 7011319 w 9070966"/>
              <a:gd name="connsiteY5509" fmla="*/ 1465793 h 3611152"/>
              <a:gd name="connsiteX5510" fmla="*/ 7013839 w 9070966"/>
              <a:gd name="connsiteY5510" fmla="*/ 1475280 h 3611152"/>
              <a:gd name="connsiteX5511" fmla="*/ 7033881 w 9070966"/>
              <a:gd name="connsiteY5511" fmla="*/ 1496427 h 3611152"/>
              <a:gd name="connsiteX5512" fmla="*/ 7053236 w 9070966"/>
              <a:gd name="connsiteY5512" fmla="*/ 1505344 h 3611152"/>
              <a:gd name="connsiteX5513" fmla="*/ 7064802 w 9070966"/>
              <a:gd name="connsiteY5513" fmla="*/ 1507173 h 3611152"/>
              <a:gd name="connsiteX5514" fmla="*/ 7071560 w 9070966"/>
              <a:gd name="connsiteY5514" fmla="*/ 1511288 h 3611152"/>
              <a:gd name="connsiteX5515" fmla="*/ 7076599 w 9070966"/>
              <a:gd name="connsiteY5515" fmla="*/ 1519747 h 3611152"/>
              <a:gd name="connsiteX5516" fmla="*/ 7071216 w 9070966"/>
              <a:gd name="connsiteY5516" fmla="*/ 1528434 h 3611152"/>
              <a:gd name="connsiteX5517" fmla="*/ 7057816 w 9070966"/>
              <a:gd name="connsiteY5517" fmla="*/ 1534721 h 3611152"/>
              <a:gd name="connsiteX5518" fmla="*/ 7040180 w 9070966"/>
              <a:gd name="connsiteY5518" fmla="*/ 1537122 h 3611152"/>
              <a:gd name="connsiteX5519" fmla="*/ 7033651 w 9070966"/>
              <a:gd name="connsiteY5519" fmla="*/ 1534835 h 3611152"/>
              <a:gd name="connsiteX5520" fmla="*/ 7030216 w 9070966"/>
              <a:gd name="connsiteY5520" fmla="*/ 1530263 h 3611152"/>
              <a:gd name="connsiteX5521" fmla="*/ 7024489 w 9070966"/>
              <a:gd name="connsiteY5521" fmla="*/ 1507858 h 3611152"/>
              <a:gd name="connsiteX5522" fmla="*/ 7006394 w 9070966"/>
              <a:gd name="connsiteY5522" fmla="*/ 1511859 h 3611152"/>
              <a:gd name="connsiteX5523" fmla="*/ 6997232 w 9070966"/>
              <a:gd name="connsiteY5523" fmla="*/ 1520204 h 3611152"/>
              <a:gd name="connsiteX5524" fmla="*/ 6991162 w 9070966"/>
              <a:gd name="connsiteY5524" fmla="*/ 1498256 h 3611152"/>
              <a:gd name="connsiteX5525" fmla="*/ 6974555 w 9070966"/>
              <a:gd name="connsiteY5525" fmla="*/ 1502372 h 3611152"/>
              <a:gd name="connsiteX5526" fmla="*/ 6960927 w 9070966"/>
              <a:gd name="connsiteY5526" fmla="*/ 1500771 h 3611152"/>
              <a:gd name="connsiteX5527" fmla="*/ 6937907 w 9070966"/>
              <a:gd name="connsiteY5527" fmla="*/ 1492998 h 3611152"/>
              <a:gd name="connsiteX5528" fmla="*/ 6933097 w 9070966"/>
              <a:gd name="connsiteY5528" fmla="*/ 1489797 h 3611152"/>
              <a:gd name="connsiteX5529" fmla="*/ 6937106 w 9070966"/>
              <a:gd name="connsiteY5529" fmla="*/ 1487283 h 3611152"/>
              <a:gd name="connsiteX5530" fmla="*/ 6941916 w 9070966"/>
              <a:gd name="connsiteY5530" fmla="*/ 1489683 h 3611152"/>
              <a:gd name="connsiteX5531" fmla="*/ 6966080 w 9070966"/>
              <a:gd name="connsiteY5531" fmla="*/ 1491741 h 3611152"/>
              <a:gd name="connsiteX5532" fmla="*/ 6974670 w 9070966"/>
              <a:gd name="connsiteY5532" fmla="*/ 1487054 h 3611152"/>
              <a:gd name="connsiteX5533" fmla="*/ 6969173 w 9070966"/>
              <a:gd name="connsiteY5533" fmla="*/ 1477681 h 3611152"/>
              <a:gd name="connsiteX5534" fmla="*/ 6956918 w 9070966"/>
              <a:gd name="connsiteY5534" fmla="*/ 1478024 h 3611152"/>
              <a:gd name="connsiteX5535" fmla="*/ 6958178 w 9070966"/>
              <a:gd name="connsiteY5535" fmla="*/ 1485111 h 3611152"/>
              <a:gd name="connsiteX5536" fmla="*/ 6948444 w 9070966"/>
              <a:gd name="connsiteY5536" fmla="*/ 1482939 h 3611152"/>
              <a:gd name="connsiteX5537" fmla="*/ 6944435 w 9070966"/>
              <a:gd name="connsiteY5537" fmla="*/ 1475623 h 3611152"/>
              <a:gd name="connsiteX5538" fmla="*/ 6945924 w 9070966"/>
              <a:gd name="connsiteY5538" fmla="*/ 1469222 h 3611152"/>
              <a:gd name="connsiteX5539" fmla="*/ 6961041 w 9070966"/>
              <a:gd name="connsiteY5539" fmla="*/ 1465564 h 3611152"/>
              <a:gd name="connsiteX5540" fmla="*/ 6977762 w 9070966"/>
              <a:gd name="connsiteY5540" fmla="*/ 1465564 h 3611152"/>
              <a:gd name="connsiteX5541" fmla="*/ 7019565 w 9070966"/>
              <a:gd name="connsiteY5541" fmla="*/ 1458820 h 3611152"/>
              <a:gd name="connsiteX5542" fmla="*/ 7028154 w 9070966"/>
              <a:gd name="connsiteY5542" fmla="*/ 1455505 h 3611152"/>
              <a:gd name="connsiteX5543" fmla="*/ 7032277 w 9070966"/>
              <a:gd name="connsiteY5543" fmla="*/ 1458477 h 3611152"/>
              <a:gd name="connsiteX5544" fmla="*/ 7041897 w 9070966"/>
              <a:gd name="connsiteY5544" fmla="*/ 1457677 h 3611152"/>
              <a:gd name="connsiteX5545" fmla="*/ 7038576 w 9070966"/>
              <a:gd name="connsiteY5545" fmla="*/ 1454590 h 3611152"/>
              <a:gd name="connsiteX5546" fmla="*/ 7044989 w 9070966"/>
              <a:gd name="connsiteY5546" fmla="*/ 1450704 h 3611152"/>
              <a:gd name="connsiteX5547" fmla="*/ 620159 w 9070966"/>
              <a:gd name="connsiteY5547" fmla="*/ 1446817 h 3611152"/>
              <a:gd name="connsiteX5548" fmla="*/ 627603 w 9070966"/>
              <a:gd name="connsiteY5548" fmla="*/ 1448075 h 3611152"/>
              <a:gd name="connsiteX5549" fmla="*/ 628749 w 9070966"/>
              <a:gd name="connsiteY5549" fmla="*/ 1450704 h 3611152"/>
              <a:gd name="connsiteX5550" fmla="*/ 632413 w 9070966"/>
              <a:gd name="connsiteY5550" fmla="*/ 1448075 h 3611152"/>
              <a:gd name="connsiteX5551" fmla="*/ 632413 w 9070966"/>
              <a:gd name="connsiteY5551" fmla="*/ 1453676 h 3611152"/>
              <a:gd name="connsiteX5552" fmla="*/ 645126 w 9070966"/>
              <a:gd name="connsiteY5552" fmla="*/ 1468422 h 3611152"/>
              <a:gd name="connsiteX5553" fmla="*/ 646386 w 9070966"/>
              <a:gd name="connsiteY5553" fmla="*/ 1474937 h 3611152"/>
              <a:gd name="connsiteX5554" fmla="*/ 644897 w 9070966"/>
              <a:gd name="connsiteY5554" fmla="*/ 1479052 h 3611152"/>
              <a:gd name="connsiteX5555" fmla="*/ 647989 w 9070966"/>
              <a:gd name="connsiteY5555" fmla="*/ 1485111 h 3611152"/>
              <a:gd name="connsiteX5556" fmla="*/ 647531 w 9070966"/>
              <a:gd name="connsiteY5556" fmla="*/ 1488769 h 3611152"/>
              <a:gd name="connsiteX5557" fmla="*/ 658754 w 9070966"/>
              <a:gd name="connsiteY5557" fmla="*/ 1496999 h 3611152"/>
              <a:gd name="connsiteX5558" fmla="*/ 663565 w 9070966"/>
              <a:gd name="connsiteY5558" fmla="*/ 1503286 h 3611152"/>
              <a:gd name="connsiteX5559" fmla="*/ 662648 w 9070966"/>
              <a:gd name="connsiteY5559" fmla="*/ 1513688 h 3611152"/>
              <a:gd name="connsiteX5560" fmla="*/ 658296 w 9070966"/>
              <a:gd name="connsiteY5560" fmla="*/ 1513917 h 3611152"/>
              <a:gd name="connsiteX5561" fmla="*/ 657609 w 9070966"/>
              <a:gd name="connsiteY5561" fmla="*/ 1516546 h 3611152"/>
              <a:gd name="connsiteX5562" fmla="*/ 660701 w 9070966"/>
              <a:gd name="connsiteY5562" fmla="*/ 1523519 h 3611152"/>
              <a:gd name="connsiteX5563" fmla="*/ 659442 w 9070966"/>
              <a:gd name="connsiteY5563" fmla="*/ 1525691 h 3611152"/>
              <a:gd name="connsiteX5564" fmla="*/ 653715 w 9070966"/>
              <a:gd name="connsiteY5564" fmla="*/ 1512202 h 3611152"/>
              <a:gd name="connsiteX5565" fmla="*/ 650394 w 9070966"/>
              <a:gd name="connsiteY5565" fmla="*/ 1509573 h 3611152"/>
              <a:gd name="connsiteX5566" fmla="*/ 639056 w 9070966"/>
              <a:gd name="connsiteY5566" fmla="*/ 1491512 h 3611152"/>
              <a:gd name="connsiteX5567" fmla="*/ 636193 w 9070966"/>
              <a:gd name="connsiteY5567" fmla="*/ 1490255 h 3611152"/>
              <a:gd name="connsiteX5568" fmla="*/ 636193 w 9070966"/>
              <a:gd name="connsiteY5568" fmla="*/ 1485682 h 3611152"/>
              <a:gd name="connsiteX5569" fmla="*/ 623480 w 9070966"/>
              <a:gd name="connsiteY5569" fmla="*/ 1470022 h 3611152"/>
              <a:gd name="connsiteX5570" fmla="*/ 623480 w 9070966"/>
              <a:gd name="connsiteY5570" fmla="*/ 1468307 h 3611152"/>
              <a:gd name="connsiteX5571" fmla="*/ 619815 w 9070966"/>
              <a:gd name="connsiteY5571" fmla="*/ 1457448 h 3611152"/>
              <a:gd name="connsiteX5572" fmla="*/ 608821 w 9070966"/>
              <a:gd name="connsiteY5572" fmla="*/ 1452075 h 3611152"/>
              <a:gd name="connsiteX5573" fmla="*/ 1846400 w 9070966"/>
              <a:gd name="connsiteY5573" fmla="*/ 1443730 h 3611152"/>
              <a:gd name="connsiteX5574" fmla="*/ 1858196 w 9070966"/>
              <a:gd name="connsiteY5574" fmla="*/ 1449560 h 3611152"/>
              <a:gd name="connsiteX5575" fmla="*/ 1865526 w 9070966"/>
              <a:gd name="connsiteY5575" fmla="*/ 1455961 h 3611152"/>
              <a:gd name="connsiteX5576" fmla="*/ 1871711 w 9070966"/>
              <a:gd name="connsiteY5576" fmla="*/ 1465220 h 3611152"/>
              <a:gd name="connsiteX5577" fmla="*/ 1874574 w 9070966"/>
              <a:gd name="connsiteY5577" fmla="*/ 1465449 h 3611152"/>
              <a:gd name="connsiteX5578" fmla="*/ 1877437 w 9070966"/>
              <a:gd name="connsiteY5578" fmla="*/ 1471050 h 3611152"/>
              <a:gd name="connsiteX5579" fmla="*/ 1884537 w 9070966"/>
              <a:gd name="connsiteY5579" fmla="*/ 1476651 h 3611152"/>
              <a:gd name="connsiteX5580" fmla="*/ 1884767 w 9070966"/>
              <a:gd name="connsiteY5580" fmla="*/ 1481452 h 3611152"/>
              <a:gd name="connsiteX5581" fmla="*/ 1887057 w 9070966"/>
              <a:gd name="connsiteY5581" fmla="*/ 1484767 h 3611152"/>
              <a:gd name="connsiteX5582" fmla="*/ 1894845 w 9070966"/>
              <a:gd name="connsiteY5582" fmla="*/ 1488196 h 3611152"/>
              <a:gd name="connsiteX5583" fmla="*/ 1896563 w 9070966"/>
              <a:gd name="connsiteY5583" fmla="*/ 1489339 h 3611152"/>
              <a:gd name="connsiteX5584" fmla="*/ 1900800 w 9070966"/>
              <a:gd name="connsiteY5584" fmla="*/ 1488196 h 3611152"/>
              <a:gd name="connsiteX5585" fmla="*/ 1900571 w 9070966"/>
              <a:gd name="connsiteY5585" fmla="*/ 1477908 h 3611152"/>
              <a:gd name="connsiteX5586" fmla="*/ 1903434 w 9070966"/>
              <a:gd name="connsiteY5586" fmla="*/ 1475622 h 3611152"/>
              <a:gd name="connsiteX5587" fmla="*/ 1916949 w 9070966"/>
              <a:gd name="connsiteY5587" fmla="*/ 1493797 h 3611152"/>
              <a:gd name="connsiteX5588" fmla="*/ 1927714 w 9070966"/>
              <a:gd name="connsiteY5588" fmla="*/ 1502485 h 3611152"/>
              <a:gd name="connsiteX5589" fmla="*/ 1936418 w 9070966"/>
              <a:gd name="connsiteY5589" fmla="*/ 1503285 h 3611152"/>
              <a:gd name="connsiteX5590" fmla="*/ 1937220 w 9070966"/>
              <a:gd name="connsiteY5590" fmla="*/ 1508315 h 3611152"/>
              <a:gd name="connsiteX5591" fmla="*/ 1933784 w 9070966"/>
              <a:gd name="connsiteY5591" fmla="*/ 1508886 h 3611152"/>
              <a:gd name="connsiteX5592" fmla="*/ 1920499 w 9070966"/>
              <a:gd name="connsiteY5592" fmla="*/ 1503285 h 3611152"/>
              <a:gd name="connsiteX5593" fmla="*/ 1917178 w 9070966"/>
              <a:gd name="connsiteY5593" fmla="*/ 1506372 h 3611152"/>
              <a:gd name="connsiteX5594" fmla="*/ 1922217 w 9070966"/>
              <a:gd name="connsiteY5594" fmla="*/ 1512201 h 3611152"/>
              <a:gd name="connsiteX5595" fmla="*/ 1920842 w 9070966"/>
              <a:gd name="connsiteY5595" fmla="*/ 1514945 h 3611152"/>
              <a:gd name="connsiteX5596" fmla="*/ 1910420 w 9070966"/>
              <a:gd name="connsiteY5596" fmla="*/ 1509686 h 3611152"/>
              <a:gd name="connsiteX5597" fmla="*/ 1905954 w 9070966"/>
              <a:gd name="connsiteY5597" fmla="*/ 1511058 h 3611152"/>
              <a:gd name="connsiteX5598" fmla="*/ 1895532 w 9070966"/>
              <a:gd name="connsiteY5598" fmla="*/ 1503514 h 3611152"/>
              <a:gd name="connsiteX5599" fmla="*/ 1896105 w 9070966"/>
              <a:gd name="connsiteY5599" fmla="*/ 1500999 h 3611152"/>
              <a:gd name="connsiteX5600" fmla="*/ 1894387 w 9070966"/>
              <a:gd name="connsiteY5600" fmla="*/ 1499627 h 3611152"/>
              <a:gd name="connsiteX5601" fmla="*/ 1890149 w 9070966"/>
              <a:gd name="connsiteY5601" fmla="*/ 1500199 h 3611152"/>
              <a:gd name="connsiteX5602" fmla="*/ 1886714 w 9070966"/>
              <a:gd name="connsiteY5602" fmla="*/ 1494026 h 3611152"/>
              <a:gd name="connsiteX5603" fmla="*/ 1877437 w 9070966"/>
              <a:gd name="connsiteY5603" fmla="*/ 1488996 h 3611152"/>
              <a:gd name="connsiteX5604" fmla="*/ 1867244 w 9070966"/>
              <a:gd name="connsiteY5604" fmla="*/ 1490711 h 3611152"/>
              <a:gd name="connsiteX5605" fmla="*/ 1857051 w 9070966"/>
              <a:gd name="connsiteY5605" fmla="*/ 1497684 h 3611152"/>
              <a:gd name="connsiteX5606" fmla="*/ 1850867 w 9070966"/>
              <a:gd name="connsiteY5606" fmla="*/ 1496541 h 3611152"/>
              <a:gd name="connsiteX5607" fmla="*/ 1843308 w 9070966"/>
              <a:gd name="connsiteY5607" fmla="*/ 1502371 h 3611152"/>
              <a:gd name="connsiteX5608" fmla="*/ 1839070 w 9070966"/>
              <a:gd name="connsiteY5608" fmla="*/ 1500656 h 3611152"/>
              <a:gd name="connsiteX5609" fmla="*/ 1837353 w 9070966"/>
              <a:gd name="connsiteY5609" fmla="*/ 1495626 h 3611152"/>
              <a:gd name="connsiteX5610" fmla="*/ 1829221 w 9070966"/>
              <a:gd name="connsiteY5610" fmla="*/ 1497341 h 3611152"/>
              <a:gd name="connsiteX5611" fmla="*/ 1823609 w 9070966"/>
              <a:gd name="connsiteY5611" fmla="*/ 1494598 h 3611152"/>
              <a:gd name="connsiteX5612" fmla="*/ 1823037 w 9070966"/>
              <a:gd name="connsiteY5612" fmla="*/ 1492083 h 3611152"/>
              <a:gd name="connsiteX5613" fmla="*/ 1823266 w 9070966"/>
              <a:gd name="connsiteY5613" fmla="*/ 1484767 h 3611152"/>
              <a:gd name="connsiteX5614" fmla="*/ 1831168 w 9070966"/>
              <a:gd name="connsiteY5614" fmla="*/ 1478937 h 3611152"/>
              <a:gd name="connsiteX5615" fmla="*/ 1832313 w 9070966"/>
              <a:gd name="connsiteY5615" fmla="*/ 1476422 h 3611152"/>
              <a:gd name="connsiteX5616" fmla="*/ 1839070 w 9070966"/>
              <a:gd name="connsiteY5616" fmla="*/ 1473907 h 3611152"/>
              <a:gd name="connsiteX5617" fmla="*/ 1837123 w 9070966"/>
              <a:gd name="connsiteY5617" fmla="*/ 1447959 h 3611152"/>
              <a:gd name="connsiteX5618" fmla="*/ 6752030 w 9070966"/>
              <a:gd name="connsiteY5618" fmla="*/ 1439387 h 3611152"/>
              <a:gd name="connsiteX5619" fmla="*/ 6758673 w 9070966"/>
              <a:gd name="connsiteY5619" fmla="*/ 1443731 h 3611152"/>
              <a:gd name="connsiteX5620" fmla="*/ 6799215 w 9070966"/>
              <a:gd name="connsiteY5620" fmla="*/ 1476309 h 3611152"/>
              <a:gd name="connsiteX5621" fmla="*/ 6803682 w 9070966"/>
              <a:gd name="connsiteY5621" fmla="*/ 1484082 h 3611152"/>
              <a:gd name="connsiteX5622" fmla="*/ 6804140 w 9070966"/>
              <a:gd name="connsiteY5622" fmla="*/ 1487626 h 3611152"/>
              <a:gd name="connsiteX5623" fmla="*/ 6801620 w 9070966"/>
              <a:gd name="connsiteY5623" fmla="*/ 1490255 h 3611152"/>
              <a:gd name="connsiteX5624" fmla="*/ 6797955 w 9070966"/>
              <a:gd name="connsiteY5624" fmla="*/ 1491969 h 3611152"/>
              <a:gd name="connsiteX5625" fmla="*/ 6788106 w 9070966"/>
              <a:gd name="connsiteY5625" fmla="*/ 1480081 h 3611152"/>
              <a:gd name="connsiteX5626" fmla="*/ 6749511 w 9070966"/>
              <a:gd name="connsiteY5626" fmla="*/ 1442016 h 3611152"/>
              <a:gd name="connsiteX5627" fmla="*/ 6749167 w 9070966"/>
              <a:gd name="connsiteY5627" fmla="*/ 1439730 h 3611152"/>
              <a:gd name="connsiteX5628" fmla="*/ 3894022 w 9070966"/>
              <a:gd name="connsiteY5628" fmla="*/ 1436414 h 3611152"/>
              <a:gd name="connsiteX5629" fmla="*/ 3889785 w 9070966"/>
              <a:gd name="connsiteY5629" fmla="*/ 1436643 h 3611152"/>
              <a:gd name="connsiteX5630" fmla="*/ 3894022 w 9070966"/>
              <a:gd name="connsiteY5630" fmla="*/ 1436415 h 3611152"/>
              <a:gd name="connsiteX5631" fmla="*/ 3896770 w 9070966"/>
              <a:gd name="connsiteY5631" fmla="*/ 1439958 h 3611152"/>
              <a:gd name="connsiteX5632" fmla="*/ 671009 w 9070966"/>
              <a:gd name="connsiteY5632" fmla="*/ 1412639 h 3611152"/>
              <a:gd name="connsiteX5633" fmla="*/ 672383 w 9070966"/>
              <a:gd name="connsiteY5633" fmla="*/ 1413782 h 3611152"/>
              <a:gd name="connsiteX5634" fmla="*/ 684065 w 9070966"/>
              <a:gd name="connsiteY5634" fmla="*/ 1414925 h 3611152"/>
              <a:gd name="connsiteX5635" fmla="*/ 689906 w 9070966"/>
              <a:gd name="connsiteY5635" fmla="*/ 1413439 h 3611152"/>
              <a:gd name="connsiteX5636" fmla="*/ 693227 w 9070966"/>
              <a:gd name="connsiteY5636" fmla="*/ 1417097 h 3611152"/>
              <a:gd name="connsiteX5637" fmla="*/ 707657 w 9070966"/>
              <a:gd name="connsiteY5637" fmla="*/ 1414239 h 3611152"/>
              <a:gd name="connsiteX5638" fmla="*/ 719568 w 9070966"/>
              <a:gd name="connsiteY5638" fmla="*/ 1425556 h 3611152"/>
              <a:gd name="connsiteX5639" fmla="*/ 718079 w 9070966"/>
              <a:gd name="connsiteY5639" fmla="*/ 1430471 h 3611152"/>
              <a:gd name="connsiteX5640" fmla="*/ 719110 w 9070966"/>
              <a:gd name="connsiteY5640" fmla="*/ 1431957 h 3611152"/>
              <a:gd name="connsiteX5641" fmla="*/ 714414 w 9070966"/>
              <a:gd name="connsiteY5641" fmla="*/ 1432871 h 3611152"/>
              <a:gd name="connsiteX5642" fmla="*/ 712124 w 9070966"/>
              <a:gd name="connsiteY5642" fmla="*/ 1430471 h 3611152"/>
              <a:gd name="connsiteX5643" fmla="*/ 705023 w 9070966"/>
              <a:gd name="connsiteY5643" fmla="*/ 1429328 h 3611152"/>
              <a:gd name="connsiteX5644" fmla="*/ 698953 w 9070966"/>
              <a:gd name="connsiteY5644" fmla="*/ 1434129 h 3611152"/>
              <a:gd name="connsiteX5645" fmla="*/ 694601 w 9070966"/>
              <a:gd name="connsiteY5645" fmla="*/ 1434700 h 3611152"/>
              <a:gd name="connsiteX5646" fmla="*/ 689791 w 9070966"/>
              <a:gd name="connsiteY5646" fmla="*/ 1432643 h 3611152"/>
              <a:gd name="connsiteX5647" fmla="*/ 679827 w 9070966"/>
              <a:gd name="connsiteY5647" fmla="*/ 1434129 h 3611152"/>
              <a:gd name="connsiteX5648" fmla="*/ 669520 w 9070966"/>
              <a:gd name="connsiteY5648" fmla="*/ 1430242 h 3611152"/>
              <a:gd name="connsiteX5649" fmla="*/ 659327 w 9070966"/>
              <a:gd name="connsiteY5649" fmla="*/ 1430128 h 3611152"/>
              <a:gd name="connsiteX5650" fmla="*/ 655662 w 9070966"/>
              <a:gd name="connsiteY5650" fmla="*/ 1427727 h 3611152"/>
              <a:gd name="connsiteX5651" fmla="*/ 654402 w 9070966"/>
              <a:gd name="connsiteY5651" fmla="*/ 1420069 h 3611152"/>
              <a:gd name="connsiteX5652" fmla="*/ 663450 w 9070966"/>
              <a:gd name="connsiteY5652" fmla="*/ 1413896 h 3611152"/>
              <a:gd name="connsiteX5653" fmla="*/ 1804369 w 9070966"/>
              <a:gd name="connsiteY5653" fmla="*/ 1408408 h 3611152"/>
              <a:gd name="connsiteX5654" fmla="*/ 1806888 w 9070966"/>
              <a:gd name="connsiteY5654" fmla="*/ 1408980 h 3611152"/>
              <a:gd name="connsiteX5655" fmla="*/ 1815592 w 9070966"/>
              <a:gd name="connsiteY5655" fmla="*/ 1419496 h 3611152"/>
              <a:gd name="connsiteX5656" fmla="*/ 1817539 w 9070966"/>
              <a:gd name="connsiteY5656" fmla="*/ 1422011 h 3611152"/>
              <a:gd name="connsiteX5657" fmla="*/ 1818341 w 9070966"/>
              <a:gd name="connsiteY5657" fmla="*/ 1416981 h 3611152"/>
              <a:gd name="connsiteX5658" fmla="*/ 1821204 w 9070966"/>
              <a:gd name="connsiteY5658" fmla="*/ 1418353 h 3611152"/>
              <a:gd name="connsiteX5659" fmla="*/ 1824297 w 9070966"/>
              <a:gd name="connsiteY5659" fmla="*/ 1417553 h 3611152"/>
              <a:gd name="connsiteX5660" fmla="*/ 1846286 w 9070966"/>
              <a:gd name="connsiteY5660" fmla="*/ 1440986 h 3611152"/>
              <a:gd name="connsiteX5661" fmla="*/ 1841246 w 9070966"/>
              <a:gd name="connsiteY5661" fmla="*/ 1442701 h 3611152"/>
              <a:gd name="connsiteX5662" fmla="*/ 1839529 w 9070966"/>
              <a:gd name="connsiteY5662" fmla="*/ 1441558 h 3611152"/>
              <a:gd name="connsiteX5663" fmla="*/ 1835062 w 9070966"/>
              <a:gd name="connsiteY5663" fmla="*/ 1445787 h 3611152"/>
              <a:gd name="connsiteX5664" fmla="*/ 1829450 w 9070966"/>
              <a:gd name="connsiteY5664" fmla="*/ 1442472 h 3611152"/>
              <a:gd name="connsiteX5665" fmla="*/ 1814791 w 9070966"/>
              <a:gd name="connsiteY5665" fmla="*/ 1426241 h 3611152"/>
              <a:gd name="connsiteX5666" fmla="*/ 1841017 w 9070966"/>
              <a:gd name="connsiteY5666" fmla="*/ 1400521 h 3611152"/>
              <a:gd name="connsiteX5667" fmla="*/ 1843193 w 9070966"/>
              <a:gd name="connsiteY5667" fmla="*/ 1401893 h 3611152"/>
              <a:gd name="connsiteX5668" fmla="*/ 1863236 w 9070966"/>
              <a:gd name="connsiteY5668" fmla="*/ 1426469 h 3611152"/>
              <a:gd name="connsiteX5669" fmla="*/ 1871940 w 9070966"/>
              <a:gd name="connsiteY5669" fmla="*/ 1435385 h 3611152"/>
              <a:gd name="connsiteX5670" fmla="*/ 1878468 w 9070966"/>
              <a:gd name="connsiteY5670" fmla="*/ 1439043 h 3611152"/>
              <a:gd name="connsiteX5671" fmla="*/ 1879613 w 9070966"/>
              <a:gd name="connsiteY5671" fmla="*/ 1442130 h 3611152"/>
              <a:gd name="connsiteX5672" fmla="*/ 1877666 w 9070966"/>
              <a:gd name="connsiteY5672" fmla="*/ 1445445 h 3611152"/>
              <a:gd name="connsiteX5673" fmla="*/ 1870107 w 9070966"/>
              <a:gd name="connsiteY5673" fmla="*/ 1441787 h 3611152"/>
              <a:gd name="connsiteX5674" fmla="*/ 1863006 w 9070966"/>
              <a:gd name="connsiteY5674" fmla="*/ 1434814 h 3611152"/>
              <a:gd name="connsiteX5675" fmla="*/ 1852241 w 9070966"/>
              <a:gd name="connsiteY5675" fmla="*/ 1427841 h 3611152"/>
              <a:gd name="connsiteX5676" fmla="*/ 1842048 w 9070966"/>
              <a:gd name="connsiteY5676" fmla="*/ 1413895 h 3611152"/>
              <a:gd name="connsiteX5677" fmla="*/ 1833573 w 9070966"/>
              <a:gd name="connsiteY5677" fmla="*/ 1406922 h 3611152"/>
              <a:gd name="connsiteX5678" fmla="*/ 1833344 w 9070966"/>
              <a:gd name="connsiteY5678" fmla="*/ 1401092 h 3611152"/>
              <a:gd name="connsiteX5679" fmla="*/ 1840445 w 9070966"/>
              <a:gd name="connsiteY5679" fmla="*/ 1402807 h 3611152"/>
              <a:gd name="connsiteX5680" fmla="*/ 1102431 w 9070966"/>
              <a:gd name="connsiteY5680" fmla="*/ 1394920 h 3611152"/>
              <a:gd name="connsiteX5681" fmla="*/ 1102099 w 9070966"/>
              <a:gd name="connsiteY5681" fmla="*/ 1395038 h 3611152"/>
              <a:gd name="connsiteX5682" fmla="*/ 1106095 w 9070966"/>
              <a:gd name="connsiteY5682" fmla="*/ 1396063 h 3611152"/>
              <a:gd name="connsiteX5683" fmla="*/ 1108156 w 9070966"/>
              <a:gd name="connsiteY5683" fmla="*/ 1398807 h 3611152"/>
              <a:gd name="connsiteX5684" fmla="*/ 1112509 w 9070966"/>
              <a:gd name="connsiteY5684" fmla="*/ 1410238 h 3611152"/>
              <a:gd name="connsiteX5685" fmla="*/ 1109417 w 9070966"/>
              <a:gd name="connsiteY5685" fmla="*/ 1419954 h 3611152"/>
              <a:gd name="connsiteX5686" fmla="*/ 1109417 w 9070966"/>
              <a:gd name="connsiteY5686" fmla="*/ 1425441 h 3611152"/>
              <a:gd name="connsiteX5687" fmla="*/ 1113769 w 9070966"/>
              <a:gd name="connsiteY5687" fmla="*/ 1436186 h 3611152"/>
              <a:gd name="connsiteX5688" fmla="*/ 1112737 w 9070966"/>
              <a:gd name="connsiteY5688" fmla="*/ 1445902 h 3611152"/>
              <a:gd name="connsiteX5689" fmla="*/ 1106172 w 9070966"/>
              <a:gd name="connsiteY5689" fmla="*/ 1457344 h 3611152"/>
              <a:gd name="connsiteX5690" fmla="*/ 1106325 w 9070966"/>
              <a:gd name="connsiteY5690" fmla="*/ 1457562 h 3611152"/>
              <a:gd name="connsiteX5691" fmla="*/ 1113083 w 9070966"/>
              <a:gd name="connsiteY5691" fmla="*/ 1445788 h 3611152"/>
              <a:gd name="connsiteX5692" fmla="*/ 1114112 w 9070966"/>
              <a:gd name="connsiteY5692" fmla="*/ 1436071 h 3611152"/>
              <a:gd name="connsiteX5693" fmla="*/ 1109760 w 9070966"/>
              <a:gd name="connsiteY5693" fmla="*/ 1425326 h 3611152"/>
              <a:gd name="connsiteX5694" fmla="*/ 1109760 w 9070966"/>
              <a:gd name="connsiteY5694" fmla="*/ 1419839 h 3611152"/>
              <a:gd name="connsiteX5695" fmla="*/ 1112853 w 9070966"/>
              <a:gd name="connsiteY5695" fmla="*/ 1410123 h 3611152"/>
              <a:gd name="connsiteX5696" fmla="*/ 1108501 w 9070966"/>
              <a:gd name="connsiteY5696" fmla="*/ 1398692 h 3611152"/>
              <a:gd name="connsiteX5697" fmla="*/ 1106439 w 9070966"/>
              <a:gd name="connsiteY5697" fmla="*/ 1395949 h 3611152"/>
              <a:gd name="connsiteX5698" fmla="*/ 3590642 w 9070966"/>
              <a:gd name="connsiteY5698" fmla="*/ 1393207 h 3611152"/>
              <a:gd name="connsiteX5699" fmla="*/ 3582167 w 9070966"/>
              <a:gd name="connsiteY5699" fmla="*/ 1395492 h 3611152"/>
              <a:gd name="connsiteX5700" fmla="*/ 3574951 w 9070966"/>
              <a:gd name="connsiteY5700" fmla="*/ 1399836 h 3611152"/>
              <a:gd name="connsiteX5701" fmla="*/ 3574608 w 9070966"/>
              <a:gd name="connsiteY5701" fmla="*/ 1402008 h 3611152"/>
              <a:gd name="connsiteX5702" fmla="*/ 3586404 w 9070966"/>
              <a:gd name="connsiteY5702" fmla="*/ 1413553 h 3611152"/>
              <a:gd name="connsiteX5703" fmla="*/ 3604156 w 9070966"/>
              <a:gd name="connsiteY5703" fmla="*/ 1422926 h 3611152"/>
              <a:gd name="connsiteX5704" fmla="*/ 3602438 w 9070966"/>
              <a:gd name="connsiteY5704" fmla="*/ 1438244 h 3611152"/>
              <a:gd name="connsiteX5705" fmla="*/ 3604614 w 9070966"/>
              <a:gd name="connsiteY5705" fmla="*/ 1442245 h 3611152"/>
              <a:gd name="connsiteX5706" fmla="*/ 3608737 w 9070966"/>
              <a:gd name="connsiteY5706" fmla="*/ 1445102 h 3611152"/>
              <a:gd name="connsiteX5707" fmla="*/ 3605759 w 9070966"/>
              <a:gd name="connsiteY5707" fmla="*/ 1449446 h 3611152"/>
              <a:gd name="connsiteX5708" fmla="*/ 3603697 w 9070966"/>
              <a:gd name="connsiteY5708" fmla="*/ 1458134 h 3611152"/>
              <a:gd name="connsiteX5709" fmla="*/ 3604304 w 9070966"/>
              <a:gd name="connsiteY5709" fmla="*/ 1458216 h 3611152"/>
              <a:gd name="connsiteX5710" fmla="*/ 3606330 w 9070966"/>
              <a:gd name="connsiteY5710" fmla="*/ 1449560 h 3611152"/>
              <a:gd name="connsiteX5711" fmla="*/ 3609309 w 9070966"/>
              <a:gd name="connsiteY5711" fmla="*/ 1445217 h 3611152"/>
              <a:gd name="connsiteX5712" fmla="*/ 3605301 w 9070966"/>
              <a:gd name="connsiteY5712" fmla="*/ 1442473 h 3611152"/>
              <a:gd name="connsiteX5713" fmla="*/ 3603010 w 9070966"/>
              <a:gd name="connsiteY5713" fmla="*/ 1438472 h 3611152"/>
              <a:gd name="connsiteX5714" fmla="*/ 3604842 w 9070966"/>
              <a:gd name="connsiteY5714" fmla="*/ 1423040 h 3611152"/>
              <a:gd name="connsiteX5715" fmla="*/ 3587091 w 9070966"/>
              <a:gd name="connsiteY5715" fmla="*/ 1413781 h 3611152"/>
              <a:gd name="connsiteX5716" fmla="*/ 3575295 w 9070966"/>
              <a:gd name="connsiteY5716" fmla="*/ 1402236 h 3611152"/>
              <a:gd name="connsiteX5717" fmla="*/ 3575638 w 9070966"/>
              <a:gd name="connsiteY5717" fmla="*/ 1400064 h 3611152"/>
              <a:gd name="connsiteX5718" fmla="*/ 3582854 w 9070966"/>
              <a:gd name="connsiteY5718" fmla="*/ 1395720 h 3611152"/>
              <a:gd name="connsiteX5719" fmla="*/ 3591328 w 9070966"/>
              <a:gd name="connsiteY5719" fmla="*/ 1393434 h 3611152"/>
              <a:gd name="connsiteX5720" fmla="*/ 3605026 w 9070966"/>
              <a:gd name="connsiteY5720" fmla="*/ 1395911 h 3611152"/>
              <a:gd name="connsiteX5721" fmla="*/ 1017223 w 9070966"/>
              <a:gd name="connsiteY5721" fmla="*/ 1378802 h 3611152"/>
              <a:gd name="connsiteX5722" fmla="*/ 1016946 w 9070966"/>
              <a:gd name="connsiteY5722" fmla="*/ 1378943 h 3611152"/>
              <a:gd name="connsiteX5723" fmla="*/ 1021231 w 9070966"/>
              <a:gd name="connsiteY5723" fmla="*/ 1380631 h 3611152"/>
              <a:gd name="connsiteX5724" fmla="*/ 1025583 w 9070966"/>
              <a:gd name="connsiteY5724" fmla="*/ 1383603 h 3611152"/>
              <a:gd name="connsiteX5725" fmla="*/ 1034401 w 9070966"/>
              <a:gd name="connsiteY5725" fmla="*/ 1403379 h 3611152"/>
              <a:gd name="connsiteX5726" fmla="*/ 1066927 w 9070966"/>
              <a:gd name="connsiteY5726" fmla="*/ 1412409 h 3611152"/>
              <a:gd name="connsiteX5727" fmla="*/ 1079410 w 9070966"/>
              <a:gd name="connsiteY5727" fmla="*/ 1412752 h 3611152"/>
              <a:gd name="connsiteX5728" fmla="*/ 1079487 w 9070966"/>
              <a:gd name="connsiteY5728" fmla="*/ 1412631 h 3611152"/>
              <a:gd name="connsiteX5729" fmla="*/ 1067271 w 9070966"/>
              <a:gd name="connsiteY5729" fmla="*/ 1412295 h 3611152"/>
              <a:gd name="connsiteX5730" fmla="*/ 1034745 w 9070966"/>
              <a:gd name="connsiteY5730" fmla="*/ 1403265 h 3611152"/>
              <a:gd name="connsiteX5731" fmla="*/ 1025927 w 9070966"/>
              <a:gd name="connsiteY5731" fmla="*/ 1383489 h 3611152"/>
              <a:gd name="connsiteX5732" fmla="*/ 1021575 w 9070966"/>
              <a:gd name="connsiteY5732" fmla="*/ 1380517 h 3611152"/>
              <a:gd name="connsiteX5733" fmla="*/ 1799215 w 9070966"/>
              <a:gd name="connsiteY5733" fmla="*/ 1372744 h 3611152"/>
              <a:gd name="connsiteX5734" fmla="*/ 1802880 w 9070966"/>
              <a:gd name="connsiteY5734" fmla="*/ 1373315 h 3611152"/>
              <a:gd name="connsiteX5735" fmla="*/ 1820174 w 9070966"/>
              <a:gd name="connsiteY5735" fmla="*/ 1383717 h 3611152"/>
              <a:gd name="connsiteX5736" fmla="*/ 1826702 w 9070966"/>
              <a:gd name="connsiteY5736" fmla="*/ 1388175 h 3611152"/>
              <a:gd name="connsiteX5737" fmla="*/ 1826129 w 9070966"/>
              <a:gd name="connsiteY5737" fmla="*/ 1389319 h 3611152"/>
              <a:gd name="connsiteX5738" fmla="*/ 1821090 w 9070966"/>
              <a:gd name="connsiteY5738" fmla="*/ 1388518 h 3611152"/>
              <a:gd name="connsiteX5739" fmla="*/ 1820288 w 9070966"/>
              <a:gd name="connsiteY5739" fmla="*/ 1390234 h 3611152"/>
              <a:gd name="connsiteX5740" fmla="*/ 1823151 w 9070966"/>
              <a:gd name="connsiteY5740" fmla="*/ 1391033 h 3611152"/>
              <a:gd name="connsiteX5741" fmla="*/ 1824297 w 9070966"/>
              <a:gd name="connsiteY5741" fmla="*/ 1394120 h 3611152"/>
              <a:gd name="connsiteX5742" fmla="*/ 1821433 w 9070966"/>
              <a:gd name="connsiteY5742" fmla="*/ 1394920 h 3611152"/>
              <a:gd name="connsiteX5743" fmla="*/ 1814333 w 9070966"/>
              <a:gd name="connsiteY5743" fmla="*/ 1390119 h 3611152"/>
              <a:gd name="connsiteX5744" fmla="*/ 1815134 w 9070966"/>
              <a:gd name="connsiteY5744" fmla="*/ 1393205 h 3611152"/>
              <a:gd name="connsiteX5745" fmla="*/ 1812844 w 9070966"/>
              <a:gd name="connsiteY5745" fmla="*/ 1394005 h 3611152"/>
              <a:gd name="connsiteX5746" fmla="*/ 1809981 w 9070966"/>
              <a:gd name="connsiteY5746" fmla="*/ 1398463 h 3611152"/>
              <a:gd name="connsiteX5747" fmla="*/ 1806545 w 9070966"/>
              <a:gd name="connsiteY5747" fmla="*/ 1397663 h 3611152"/>
              <a:gd name="connsiteX5748" fmla="*/ 1801162 w 9070966"/>
              <a:gd name="connsiteY5748" fmla="*/ 1388175 h 3611152"/>
              <a:gd name="connsiteX5749" fmla="*/ 1798643 w 9070966"/>
              <a:gd name="connsiteY5749" fmla="*/ 1388977 h 3611152"/>
              <a:gd name="connsiteX5750" fmla="*/ 1797841 w 9070966"/>
              <a:gd name="connsiteY5750" fmla="*/ 1381660 h 3611152"/>
              <a:gd name="connsiteX5751" fmla="*/ 1798643 w 9070966"/>
              <a:gd name="connsiteY5751" fmla="*/ 1379717 h 3611152"/>
              <a:gd name="connsiteX5752" fmla="*/ 1804025 w 9070966"/>
              <a:gd name="connsiteY5752" fmla="*/ 1384518 h 3611152"/>
              <a:gd name="connsiteX5753" fmla="*/ 1805972 w 9070966"/>
              <a:gd name="connsiteY5753" fmla="*/ 1383946 h 3611152"/>
              <a:gd name="connsiteX5754" fmla="*/ 1806774 w 9070966"/>
              <a:gd name="connsiteY5754" fmla="*/ 1378916 h 3611152"/>
              <a:gd name="connsiteX5755" fmla="*/ 1801735 w 9070966"/>
              <a:gd name="connsiteY5755" fmla="*/ 1376402 h 3611152"/>
              <a:gd name="connsiteX5756" fmla="*/ 901436 w 9070966"/>
              <a:gd name="connsiteY5756" fmla="*/ 1353541 h 3611152"/>
              <a:gd name="connsiteX5757" fmla="*/ 898230 w 9070966"/>
              <a:gd name="connsiteY5757" fmla="*/ 1353998 h 3611152"/>
              <a:gd name="connsiteX5758" fmla="*/ 888724 w 9070966"/>
              <a:gd name="connsiteY5758" fmla="*/ 1358913 h 3611152"/>
              <a:gd name="connsiteX5759" fmla="*/ 881938 w 9070966"/>
              <a:gd name="connsiteY5759" fmla="*/ 1353861 h 3611152"/>
              <a:gd name="connsiteX5760" fmla="*/ 881966 w 9070966"/>
              <a:gd name="connsiteY5760" fmla="*/ 1353997 h 3611152"/>
              <a:gd name="connsiteX5761" fmla="*/ 889181 w 9070966"/>
              <a:gd name="connsiteY5761" fmla="*/ 1359370 h 3611152"/>
              <a:gd name="connsiteX5762" fmla="*/ 898687 w 9070966"/>
              <a:gd name="connsiteY5762" fmla="*/ 1354454 h 3611152"/>
              <a:gd name="connsiteX5763" fmla="*/ 901894 w 9070966"/>
              <a:gd name="connsiteY5763" fmla="*/ 1353997 h 3611152"/>
              <a:gd name="connsiteX5764" fmla="*/ 907521 w 9070966"/>
              <a:gd name="connsiteY5764" fmla="*/ 1355319 h 3611152"/>
              <a:gd name="connsiteX5765" fmla="*/ 907277 w 9070966"/>
              <a:gd name="connsiteY5765" fmla="*/ 1354912 h 3611152"/>
              <a:gd name="connsiteX5766" fmla="*/ 3782773 w 9070966"/>
              <a:gd name="connsiteY5766" fmla="*/ 1342149 h 3611152"/>
              <a:gd name="connsiteX5767" fmla="*/ 3789116 w 9070966"/>
              <a:gd name="connsiteY5767" fmla="*/ 1343710 h 3611152"/>
              <a:gd name="connsiteX5768" fmla="*/ 3790135 w 9070966"/>
              <a:gd name="connsiteY5768" fmla="*/ 1344568 h 3611152"/>
              <a:gd name="connsiteX5769" fmla="*/ 3789115 w 9070966"/>
              <a:gd name="connsiteY5769" fmla="*/ 1343709 h 3611152"/>
              <a:gd name="connsiteX5770" fmla="*/ 3780755 w 9070966"/>
              <a:gd name="connsiteY5770" fmla="*/ 1341652 h 3611152"/>
              <a:gd name="connsiteX5771" fmla="*/ 3763003 w 9070966"/>
              <a:gd name="connsiteY5771" fmla="*/ 1343709 h 3611152"/>
              <a:gd name="connsiteX5772" fmla="*/ 3760211 w 9070966"/>
              <a:gd name="connsiteY5772" fmla="*/ 1342515 h 3611152"/>
              <a:gd name="connsiteX5773" fmla="*/ 3763004 w 9070966"/>
              <a:gd name="connsiteY5773" fmla="*/ 1343710 h 3611152"/>
              <a:gd name="connsiteX5774" fmla="*/ 3813779 w 9070966"/>
              <a:gd name="connsiteY5774" fmla="*/ 1336466 h 3611152"/>
              <a:gd name="connsiteX5775" fmla="*/ 3812364 w 9070966"/>
              <a:gd name="connsiteY5775" fmla="*/ 1336508 h 3611152"/>
              <a:gd name="connsiteX5776" fmla="*/ 3804691 w 9070966"/>
              <a:gd name="connsiteY5776" fmla="*/ 1341652 h 3611152"/>
              <a:gd name="connsiteX5777" fmla="*/ 3805378 w 9070966"/>
              <a:gd name="connsiteY5777" fmla="*/ 1349310 h 3611152"/>
              <a:gd name="connsiteX5778" fmla="*/ 3802974 w 9070966"/>
              <a:gd name="connsiteY5778" fmla="*/ 1349997 h 3611152"/>
              <a:gd name="connsiteX5779" fmla="*/ 3796360 w 9070966"/>
              <a:gd name="connsiteY5779" fmla="*/ 1348866 h 3611152"/>
              <a:gd name="connsiteX5780" fmla="*/ 3802973 w 9070966"/>
              <a:gd name="connsiteY5780" fmla="*/ 1349997 h 3611152"/>
              <a:gd name="connsiteX5781" fmla="*/ 3802974 w 9070966"/>
              <a:gd name="connsiteY5781" fmla="*/ 1349997 h 3611152"/>
              <a:gd name="connsiteX5782" fmla="*/ 3802974 w 9070966"/>
              <a:gd name="connsiteY5782" fmla="*/ 1349997 h 3611152"/>
              <a:gd name="connsiteX5783" fmla="*/ 3805379 w 9070966"/>
              <a:gd name="connsiteY5783" fmla="*/ 1349311 h 3611152"/>
              <a:gd name="connsiteX5784" fmla="*/ 3804692 w 9070966"/>
              <a:gd name="connsiteY5784" fmla="*/ 1341652 h 3611152"/>
              <a:gd name="connsiteX5785" fmla="*/ 3812365 w 9070966"/>
              <a:gd name="connsiteY5785" fmla="*/ 1336508 h 3611152"/>
              <a:gd name="connsiteX5786" fmla="*/ 937512 w 9070966"/>
              <a:gd name="connsiteY5786" fmla="*/ 1335817 h 3611152"/>
              <a:gd name="connsiteX5787" fmla="*/ 937512 w 9070966"/>
              <a:gd name="connsiteY5787" fmla="*/ 1343367 h 3611152"/>
              <a:gd name="connsiteX5788" fmla="*/ 929839 w 9070966"/>
              <a:gd name="connsiteY5788" fmla="*/ 1352740 h 3611152"/>
              <a:gd name="connsiteX5789" fmla="*/ 923998 w 9070966"/>
              <a:gd name="connsiteY5789" fmla="*/ 1356284 h 3611152"/>
              <a:gd name="connsiteX5790" fmla="*/ 915867 w 9070966"/>
              <a:gd name="connsiteY5790" fmla="*/ 1357656 h 3611152"/>
              <a:gd name="connsiteX5791" fmla="*/ 908842 w 9070966"/>
              <a:gd name="connsiteY5791" fmla="*/ 1357211 h 3611152"/>
              <a:gd name="connsiteX5792" fmla="*/ 909109 w 9070966"/>
              <a:gd name="connsiteY5792" fmla="*/ 1357655 h 3611152"/>
              <a:gd name="connsiteX5793" fmla="*/ 916324 w 9070966"/>
              <a:gd name="connsiteY5793" fmla="*/ 1358112 h 3611152"/>
              <a:gd name="connsiteX5794" fmla="*/ 924456 w 9070966"/>
              <a:gd name="connsiteY5794" fmla="*/ 1356741 h 3611152"/>
              <a:gd name="connsiteX5795" fmla="*/ 930297 w 9070966"/>
              <a:gd name="connsiteY5795" fmla="*/ 1353197 h 3611152"/>
              <a:gd name="connsiteX5796" fmla="*/ 937970 w 9070966"/>
              <a:gd name="connsiteY5796" fmla="*/ 1343824 h 3611152"/>
              <a:gd name="connsiteX5797" fmla="*/ 937970 w 9070966"/>
              <a:gd name="connsiteY5797" fmla="*/ 1336165 h 3611152"/>
              <a:gd name="connsiteX5798" fmla="*/ 3835270 w 9070966"/>
              <a:gd name="connsiteY5798" fmla="*/ 1324163 h 3611152"/>
              <a:gd name="connsiteX5799" fmla="*/ 3826222 w 9070966"/>
              <a:gd name="connsiteY5799" fmla="*/ 1324505 h 3611152"/>
              <a:gd name="connsiteX5800" fmla="*/ 3826222 w 9070966"/>
              <a:gd name="connsiteY5800" fmla="*/ 1331707 h 3611152"/>
              <a:gd name="connsiteX5801" fmla="*/ 3824064 w 9070966"/>
              <a:gd name="connsiteY5801" fmla="*/ 1335707 h 3611152"/>
              <a:gd name="connsiteX5802" fmla="*/ 3826223 w 9070966"/>
              <a:gd name="connsiteY5802" fmla="*/ 1331707 h 3611152"/>
              <a:gd name="connsiteX5803" fmla="*/ 3826223 w 9070966"/>
              <a:gd name="connsiteY5803" fmla="*/ 1324506 h 3611152"/>
              <a:gd name="connsiteX5804" fmla="*/ 5147029 w 9070966"/>
              <a:gd name="connsiteY5804" fmla="*/ 1321740 h 3611152"/>
              <a:gd name="connsiteX5805" fmla="*/ 5148315 w 9070966"/>
              <a:gd name="connsiteY5805" fmla="*/ 1322448 h 3611152"/>
              <a:gd name="connsiteX5806" fmla="*/ 5153927 w 9070966"/>
              <a:gd name="connsiteY5806" fmla="*/ 1331364 h 3611152"/>
              <a:gd name="connsiteX5807" fmla="*/ 5154266 w 9070966"/>
              <a:gd name="connsiteY5807" fmla="*/ 1331472 h 3611152"/>
              <a:gd name="connsiteX5808" fmla="*/ 5148544 w 9070966"/>
              <a:gd name="connsiteY5808" fmla="*/ 1322562 h 3611152"/>
              <a:gd name="connsiteX5809" fmla="*/ 3702304 w 9070966"/>
              <a:gd name="connsiteY5809" fmla="*/ 1319590 h 3611152"/>
              <a:gd name="connsiteX5810" fmla="*/ 3699441 w 9070966"/>
              <a:gd name="connsiteY5810" fmla="*/ 1321648 h 3611152"/>
              <a:gd name="connsiteX5811" fmla="*/ 3699442 w 9070966"/>
              <a:gd name="connsiteY5811" fmla="*/ 1321649 h 3611152"/>
              <a:gd name="connsiteX5812" fmla="*/ 3702305 w 9070966"/>
              <a:gd name="connsiteY5812" fmla="*/ 1319590 h 3611152"/>
              <a:gd name="connsiteX5813" fmla="*/ 928942 w 9070966"/>
              <a:gd name="connsiteY5813" fmla="*/ 1316795 h 3611152"/>
              <a:gd name="connsiteX5814" fmla="*/ 929839 w 9070966"/>
              <a:gd name="connsiteY5814" fmla="*/ 1329879 h 3611152"/>
              <a:gd name="connsiteX5815" fmla="*/ 930290 w 9070966"/>
              <a:gd name="connsiteY5815" fmla="*/ 1330222 h 3611152"/>
              <a:gd name="connsiteX5816" fmla="*/ 929380 w 9070966"/>
              <a:gd name="connsiteY5816" fmla="*/ 1316961 h 3611152"/>
              <a:gd name="connsiteX5817" fmla="*/ 3733913 w 9070966"/>
              <a:gd name="connsiteY5817" fmla="*/ 1311017 h 3611152"/>
              <a:gd name="connsiteX5818" fmla="*/ 3719254 w 9070966"/>
              <a:gd name="connsiteY5818" fmla="*/ 1318561 h 3611152"/>
              <a:gd name="connsiteX5819" fmla="*/ 3713069 w 9070966"/>
              <a:gd name="connsiteY5819" fmla="*/ 1317533 h 3611152"/>
              <a:gd name="connsiteX5820" fmla="*/ 3719255 w 9070966"/>
              <a:gd name="connsiteY5820" fmla="*/ 1318562 h 3611152"/>
              <a:gd name="connsiteX5821" fmla="*/ 1584133 w 9070966"/>
              <a:gd name="connsiteY5821" fmla="*/ 1309874 h 3611152"/>
              <a:gd name="connsiteX5822" fmla="*/ 1593410 w 9070966"/>
              <a:gd name="connsiteY5822" fmla="*/ 1317532 h 3611152"/>
              <a:gd name="connsiteX5823" fmla="*/ 1597762 w 9070966"/>
              <a:gd name="connsiteY5823" fmla="*/ 1323934 h 3611152"/>
              <a:gd name="connsiteX5824" fmla="*/ 1599251 w 9070966"/>
              <a:gd name="connsiteY5824" fmla="*/ 1339823 h 3611152"/>
              <a:gd name="connsiteX5825" fmla="*/ 1594670 w 9070966"/>
              <a:gd name="connsiteY5825" fmla="*/ 1343938 h 3611152"/>
              <a:gd name="connsiteX5826" fmla="*/ 1577262 w 9070966"/>
              <a:gd name="connsiteY5826" fmla="*/ 1348282 h 3611152"/>
              <a:gd name="connsiteX5827" fmla="*/ 1570505 w 9070966"/>
              <a:gd name="connsiteY5827" fmla="*/ 1346338 h 3611152"/>
              <a:gd name="connsiteX5828" fmla="*/ 1566954 w 9070966"/>
              <a:gd name="connsiteY5828" fmla="*/ 1337194 h 3611152"/>
              <a:gd name="connsiteX5829" fmla="*/ 1572337 w 9070966"/>
              <a:gd name="connsiteY5829" fmla="*/ 1317418 h 3611152"/>
              <a:gd name="connsiteX5830" fmla="*/ 1578292 w 9070966"/>
              <a:gd name="connsiteY5830" fmla="*/ 1311245 h 3611152"/>
              <a:gd name="connsiteX5831" fmla="*/ 3890930 w 9070966"/>
              <a:gd name="connsiteY5831" fmla="*/ 1305530 h 3611152"/>
              <a:gd name="connsiteX5832" fmla="*/ 3894365 w 9070966"/>
              <a:gd name="connsiteY5832" fmla="*/ 1311017 h 3611152"/>
              <a:gd name="connsiteX5833" fmla="*/ 3894366 w 9070966"/>
              <a:gd name="connsiteY5833" fmla="*/ 1311017 h 3611152"/>
              <a:gd name="connsiteX5834" fmla="*/ 3870429 w 9070966"/>
              <a:gd name="connsiteY5834" fmla="*/ 1303015 h 3611152"/>
              <a:gd name="connsiteX5835" fmla="*/ 3861038 w 9070966"/>
              <a:gd name="connsiteY5835" fmla="*/ 1309874 h 3611152"/>
              <a:gd name="connsiteX5836" fmla="*/ 3857374 w 9070966"/>
              <a:gd name="connsiteY5836" fmla="*/ 1308273 h 3611152"/>
              <a:gd name="connsiteX5837" fmla="*/ 3851074 w 9070966"/>
              <a:gd name="connsiteY5837" fmla="*/ 1309416 h 3611152"/>
              <a:gd name="connsiteX5838" fmla="*/ 3845463 w 9070966"/>
              <a:gd name="connsiteY5838" fmla="*/ 1316847 h 3611152"/>
              <a:gd name="connsiteX5839" fmla="*/ 3851075 w 9070966"/>
              <a:gd name="connsiteY5839" fmla="*/ 1309418 h 3611152"/>
              <a:gd name="connsiteX5840" fmla="*/ 3857374 w 9070966"/>
              <a:gd name="connsiteY5840" fmla="*/ 1308274 h 3611152"/>
              <a:gd name="connsiteX5841" fmla="*/ 3861038 w 9070966"/>
              <a:gd name="connsiteY5841" fmla="*/ 1309874 h 3611152"/>
              <a:gd name="connsiteX5842" fmla="*/ 3870430 w 9070966"/>
              <a:gd name="connsiteY5842" fmla="*/ 1303015 h 3611152"/>
              <a:gd name="connsiteX5843" fmla="*/ 3880622 w 9070966"/>
              <a:gd name="connsiteY5843" fmla="*/ 1301072 h 3611152"/>
              <a:gd name="connsiteX5844" fmla="*/ 3876156 w 9070966"/>
              <a:gd name="connsiteY5844" fmla="*/ 1303815 h 3611152"/>
              <a:gd name="connsiteX5845" fmla="*/ 3871120 w 9070966"/>
              <a:gd name="connsiteY5845" fmla="*/ 1303112 h 3611152"/>
              <a:gd name="connsiteX5846" fmla="*/ 3876156 w 9070966"/>
              <a:gd name="connsiteY5846" fmla="*/ 1303816 h 3611152"/>
              <a:gd name="connsiteX5847" fmla="*/ 3880623 w 9070966"/>
              <a:gd name="connsiteY5847" fmla="*/ 1301073 h 3611152"/>
              <a:gd name="connsiteX5848" fmla="*/ 3906391 w 9070966"/>
              <a:gd name="connsiteY5848" fmla="*/ 1295928 h 3611152"/>
              <a:gd name="connsiteX5849" fmla="*/ 3911544 w 9070966"/>
              <a:gd name="connsiteY5849" fmla="*/ 1300158 h 3611152"/>
              <a:gd name="connsiteX5850" fmla="*/ 3911544 w 9070966"/>
              <a:gd name="connsiteY5850" fmla="*/ 1300157 h 3611152"/>
              <a:gd name="connsiteX5851" fmla="*/ 1789595 w 9070966"/>
              <a:gd name="connsiteY5851" fmla="*/ 1291470 h 3611152"/>
              <a:gd name="connsiteX5852" fmla="*/ 1792802 w 9070966"/>
              <a:gd name="connsiteY5852" fmla="*/ 1293299 h 3611152"/>
              <a:gd name="connsiteX5853" fmla="*/ 1790511 w 9070966"/>
              <a:gd name="connsiteY5853" fmla="*/ 1297757 h 3611152"/>
              <a:gd name="connsiteX5854" fmla="*/ 1790740 w 9070966"/>
              <a:gd name="connsiteY5854" fmla="*/ 1302786 h 3611152"/>
              <a:gd name="connsiteX5855" fmla="*/ 1798757 w 9070966"/>
              <a:gd name="connsiteY5855" fmla="*/ 1308845 h 3611152"/>
              <a:gd name="connsiteX5856" fmla="*/ 1794978 w 9070966"/>
              <a:gd name="connsiteY5856" fmla="*/ 1309531 h 3611152"/>
              <a:gd name="connsiteX5857" fmla="*/ 1789595 w 9070966"/>
              <a:gd name="connsiteY5857" fmla="*/ 1312731 h 3611152"/>
              <a:gd name="connsiteX5858" fmla="*/ 1800246 w 9070966"/>
              <a:gd name="connsiteY5858" fmla="*/ 1314789 h 3611152"/>
              <a:gd name="connsiteX5859" fmla="*/ 1801048 w 9070966"/>
              <a:gd name="connsiteY5859" fmla="*/ 1311131 h 3611152"/>
              <a:gd name="connsiteX5860" fmla="*/ 1805514 w 9070966"/>
              <a:gd name="connsiteY5860" fmla="*/ 1314447 h 3611152"/>
              <a:gd name="connsiteX5861" fmla="*/ 1803224 w 9070966"/>
              <a:gd name="connsiteY5861" fmla="*/ 1317762 h 3611152"/>
              <a:gd name="connsiteX5862" fmla="*/ 1795894 w 9070966"/>
              <a:gd name="connsiteY5862" fmla="*/ 1316046 h 3611152"/>
              <a:gd name="connsiteX5863" fmla="*/ 1795894 w 9070966"/>
              <a:gd name="connsiteY5863" fmla="*/ 1326677 h 3611152"/>
              <a:gd name="connsiteX5864" fmla="*/ 1794520 w 9070966"/>
              <a:gd name="connsiteY5864" fmla="*/ 1327820 h 3611152"/>
              <a:gd name="connsiteX5865" fmla="*/ 1787992 w 9070966"/>
              <a:gd name="connsiteY5865" fmla="*/ 1322562 h 3611152"/>
              <a:gd name="connsiteX5866" fmla="*/ 1773103 w 9070966"/>
              <a:gd name="connsiteY5866" fmla="*/ 1297414 h 3611152"/>
              <a:gd name="connsiteX5867" fmla="*/ 1773332 w 9070966"/>
              <a:gd name="connsiteY5867" fmla="*/ 1295470 h 3611152"/>
              <a:gd name="connsiteX5868" fmla="*/ 1778944 w 9070966"/>
              <a:gd name="connsiteY5868" fmla="*/ 1294099 h 3611152"/>
              <a:gd name="connsiteX5869" fmla="*/ 1782265 w 9070966"/>
              <a:gd name="connsiteY5869" fmla="*/ 1293756 h 3611152"/>
              <a:gd name="connsiteX5870" fmla="*/ 939768 w 9070966"/>
              <a:gd name="connsiteY5870" fmla="*/ 1281336 h 3611152"/>
              <a:gd name="connsiteX5871" fmla="*/ 939802 w 9070966"/>
              <a:gd name="connsiteY5871" fmla="*/ 1281411 h 3611152"/>
              <a:gd name="connsiteX5872" fmla="*/ 954303 w 9070966"/>
              <a:gd name="connsiteY5872" fmla="*/ 1286643 h 3611152"/>
              <a:gd name="connsiteX5873" fmla="*/ 954233 w 9070966"/>
              <a:gd name="connsiteY5873" fmla="*/ 1286555 h 3611152"/>
              <a:gd name="connsiteX5874" fmla="*/ 972600 w 9070966"/>
              <a:gd name="connsiteY5874" fmla="*/ 1281235 h 3611152"/>
              <a:gd name="connsiteX5875" fmla="*/ 972901 w 9070966"/>
              <a:gd name="connsiteY5875" fmla="*/ 1283012 h 3611152"/>
              <a:gd name="connsiteX5876" fmla="*/ 969694 w 9070966"/>
              <a:gd name="connsiteY5876" fmla="*/ 1285298 h 3611152"/>
              <a:gd name="connsiteX5877" fmla="*/ 975535 w 9070966"/>
              <a:gd name="connsiteY5877" fmla="*/ 1293757 h 3611152"/>
              <a:gd name="connsiteX5878" fmla="*/ 981834 w 9070966"/>
              <a:gd name="connsiteY5878" fmla="*/ 1298672 h 3611152"/>
              <a:gd name="connsiteX5879" fmla="*/ 957815 w 9070966"/>
              <a:gd name="connsiteY5879" fmla="*/ 1290681 h 3611152"/>
              <a:gd name="connsiteX5880" fmla="*/ 957897 w 9070966"/>
              <a:gd name="connsiteY5880" fmla="*/ 1290784 h 3611152"/>
              <a:gd name="connsiteX5881" fmla="*/ 982292 w 9070966"/>
              <a:gd name="connsiteY5881" fmla="*/ 1298900 h 3611152"/>
              <a:gd name="connsiteX5882" fmla="*/ 980001 w 9070966"/>
              <a:gd name="connsiteY5882" fmla="*/ 1297185 h 3611152"/>
              <a:gd name="connsiteX5883" fmla="*/ 992141 w 9070966"/>
              <a:gd name="connsiteY5883" fmla="*/ 1302101 h 3611152"/>
              <a:gd name="connsiteX5884" fmla="*/ 997524 w 9070966"/>
              <a:gd name="connsiteY5884" fmla="*/ 1310445 h 3611152"/>
              <a:gd name="connsiteX5885" fmla="*/ 988018 w 9070966"/>
              <a:gd name="connsiteY5885" fmla="*/ 1325191 h 3611152"/>
              <a:gd name="connsiteX5886" fmla="*/ 986987 w 9070966"/>
              <a:gd name="connsiteY5886" fmla="*/ 1335936 h 3611152"/>
              <a:gd name="connsiteX5887" fmla="*/ 1001532 w 9070966"/>
              <a:gd name="connsiteY5887" fmla="*/ 1366114 h 3611152"/>
              <a:gd name="connsiteX5888" fmla="*/ 1001532 w 9070966"/>
              <a:gd name="connsiteY5888" fmla="*/ 1379260 h 3611152"/>
              <a:gd name="connsiteX5889" fmla="*/ 1003250 w 9070966"/>
              <a:gd name="connsiteY5889" fmla="*/ 1384289 h 3611152"/>
              <a:gd name="connsiteX5890" fmla="*/ 1006342 w 9070966"/>
              <a:gd name="connsiteY5890" fmla="*/ 1384289 h 3611152"/>
              <a:gd name="connsiteX5891" fmla="*/ 1006566 w 9070966"/>
              <a:gd name="connsiteY5891" fmla="*/ 1384175 h 3611152"/>
              <a:gd name="connsiteX5892" fmla="*/ 1003594 w 9070966"/>
              <a:gd name="connsiteY5892" fmla="*/ 1384175 h 3611152"/>
              <a:gd name="connsiteX5893" fmla="*/ 1001876 w 9070966"/>
              <a:gd name="connsiteY5893" fmla="*/ 1379145 h 3611152"/>
              <a:gd name="connsiteX5894" fmla="*/ 1001876 w 9070966"/>
              <a:gd name="connsiteY5894" fmla="*/ 1366000 h 3611152"/>
              <a:gd name="connsiteX5895" fmla="*/ 987331 w 9070966"/>
              <a:gd name="connsiteY5895" fmla="*/ 1335822 h 3611152"/>
              <a:gd name="connsiteX5896" fmla="*/ 988362 w 9070966"/>
              <a:gd name="connsiteY5896" fmla="*/ 1325077 h 3611152"/>
              <a:gd name="connsiteX5897" fmla="*/ 997868 w 9070966"/>
              <a:gd name="connsiteY5897" fmla="*/ 1310331 h 3611152"/>
              <a:gd name="connsiteX5898" fmla="*/ 992484 w 9070966"/>
              <a:gd name="connsiteY5898" fmla="*/ 1301986 h 3611152"/>
              <a:gd name="connsiteX5899" fmla="*/ 980345 w 9070966"/>
              <a:gd name="connsiteY5899" fmla="*/ 1297071 h 3611152"/>
              <a:gd name="connsiteX5900" fmla="*/ 970382 w 9070966"/>
              <a:gd name="connsiteY5900" fmla="*/ 1285411 h 3611152"/>
              <a:gd name="connsiteX5901" fmla="*/ 973588 w 9070966"/>
              <a:gd name="connsiteY5901" fmla="*/ 1283125 h 3611152"/>
              <a:gd name="connsiteX5902" fmla="*/ 935680 w 9070966"/>
              <a:gd name="connsiteY5902" fmla="*/ 1273067 h 3611152"/>
              <a:gd name="connsiteX5903" fmla="*/ 928176 w 9070966"/>
              <a:gd name="connsiteY5903" fmla="*/ 1274408 h 3611152"/>
              <a:gd name="connsiteX5904" fmla="*/ 928464 w 9070966"/>
              <a:gd name="connsiteY5904" fmla="*/ 1274666 h 3611152"/>
              <a:gd name="connsiteX5905" fmla="*/ 935809 w 9070966"/>
              <a:gd name="connsiteY5905" fmla="*/ 1273354 h 3611152"/>
              <a:gd name="connsiteX5906" fmla="*/ 1701982 w 9070966"/>
              <a:gd name="connsiteY5906" fmla="*/ 1271808 h 3611152"/>
              <a:gd name="connsiteX5907" fmla="*/ 1713206 w 9070966"/>
              <a:gd name="connsiteY5907" fmla="*/ 1276266 h 3611152"/>
              <a:gd name="connsiteX5908" fmla="*/ 1720764 w 9070966"/>
              <a:gd name="connsiteY5908" fmla="*/ 1283239 h 3611152"/>
              <a:gd name="connsiteX5909" fmla="*/ 1722139 w 9070966"/>
              <a:gd name="connsiteY5909" fmla="*/ 1288041 h 3611152"/>
              <a:gd name="connsiteX5910" fmla="*/ 1726949 w 9070966"/>
              <a:gd name="connsiteY5910" fmla="*/ 1293870 h 3611152"/>
              <a:gd name="connsiteX5911" fmla="*/ 1725804 w 9070966"/>
              <a:gd name="connsiteY5911" fmla="*/ 1297185 h 3611152"/>
              <a:gd name="connsiteX5912" fmla="*/ 1723971 w 9070966"/>
              <a:gd name="connsiteY5912" fmla="*/ 1298100 h 3611152"/>
              <a:gd name="connsiteX5913" fmla="*/ 1722826 w 9070966"/>
              <a:gd name="connsiteY5913" fmla="*/ 1300043 h 3611152"/>
              <a:gd name="connsiteX5914" fmla="*/ 1717443 w 9070966"/>
              <a:gd name="connsiteY5914" fmla="*/ 1292727 h 3611152"/>
              <a:gd name="connsiteX5915" fmla="*/ 1705303 w 9070966"/>
              <a:gd name="connsiteY5915" fmla="*/ 1282439 h 3611152"/>
              <a:gd name="connsiteX5916" fmla="*/ 1702784 w 9070966"/>
              <a:gd name="connsiteY5916" fmla="*/ 1278210 h 3611152"/>
              <a:gd name="connsiteX5917" fmla="*/ 1689842 w 9070966"/>
              <a:gd name="connsiteY5917" fmla="*/ 1270322 h 3611152"/>
              <a:gd name="connsiteX5918" fmla="*/ 1702784 w 9070966"/>
              <a:gd name="connsiteY5918" fmla="*/ 1284840 h 3611152"/>
              <a:gd name="connsiteX5919" fmla="*/ 1706792 w 9070966"/>
              <a:gd name="connsiteY5919" fmla="*/ 1295242 h 3611152"/>
              <a:gd name="connsiteX5920" fmla="*/ 1704273 w 9070966"/>
              <a:gd name="connsiteY5920" fmla="*/ 1300843 h 3611152"/>
              <a:gd name="connsiteX5921" fmla="*/ 1702326 w 9070966"/>
              <a:gd name="connsiteY5921" fmla="*/ 1296042 h 3611152"/>
              <a:gd name="connsiteX5922" fmla="*/ 1698088 w 9070966"/>
              <a:gd name="connsiteY5922" fmla="*/ 1295470 h 3611152"/>
              <a:gd name="connsiteX5923" fmla="*/ 1688468 w 9070966"/>
              <a:gd name="connsiteY5923" fmla="*/ 1289069 h 3611152"/>
              <a:gd name="connsiteX5924" fmla="*/ 1683085 w 9070966"/>
              <a:gd name="connsiteY5924" fmla="*/ 1280153 h 3611152"/>
              <a:gd name="connsiteX5925" fmla="*/ 1683085 w 9070966"/>
              <a:gd name="connsiteY5925" fmla="*/ 1275353 h 3611152"/>
              <a:gd name="connsiteX5926" fmla="*/ 1686177 w 9070966"/>
              <a:gd name="connsiteY5926" fmla="*/ 1275123 h 3611152"/>
              <a:gd name="connsiteX5927" fmla="*/ 973588 w 9070966"/>
              <a:gd name="connsiteY5927" fmla="*/ 1270208 h 3611152"/>
              <a:gd name="connsiteX5928" fmla="*/ 972817 w 9070966"/>
              <a:gd name="connsiteY5928" fmla="*/ 1270280 h 3611152"/>
              <a:gd name="connsiteX5929" fmla="*/ 971527 w 9070966"/>
              <a:gd name="connsiteY5929" fmla="*/ 1274896 h 3611152"/>
              <a:gd name="connsiteX5930" fmla="*/ 972329 w 9070966"/>
              <a:gd name="connsiteY5930" fmla="*/ 1279634 h 3611152"/>
              <a:gd name="connsiteX5931" fmla="*/ 920333 w 9070966"/>
              <a:gd name="connsiteY5931" fmla="*/ 1269980 h 3611152"/>
              <a:gd name="connsiteX5932" fmla="*/ 913576 w 9070966"/>
              <a:gd name="connsiteY5932" fmla="*/ 1273981 h 3611152"/>
              <a:gd name="connsiteX5933" fmla="*/ 914492 w 9070966"/>
              <a:gd name="connsiteY5933" fmla="*/ 1297758 h 3611152"/>
              <a:gd name="connsiteX5934" fmla="*/ 911286 w 9070966"/>
              <a:gd name="connsiteY5934" fmla="*/ 1301301 h 3611152"/>
              <a:gd name="connsiteX5935" fmla="*/ 911286 w 9070966"/>
              <a:gd name="connsiteY5935" fmla="*/ 1304845 h 3611152"/>
              <a:gd name="connsiteX5936" fmla="*/ 914492 w 9070966"/>
              <a:gd name="connsiteY5936" fmla="*/ 1313761 h 3611152"/>
              <a:gd name="connsiteX5937" fmla="*/ 914786 w 9070966"/>
              <a:gd name="connsiteY5937" fmla="*/ 1313761 h 3611152"/>
              <a:gd name="connsiteX5938" fmla="*/ 911743 w 9070966"/>
              <a:gd name="connsiteY5938" fmla="*/ 1305301 h 3611152"/>
              <a:gd name="connsiteX5939" fmla="*/ 911743 w 9070966"/>
              <a:gd name="connsiteY5939" fmla="*/ 1301758 h 3611152"/>
              <a:gd name="connsiteX5940" fmla="*/ 914950 w 9070966"/>
              <a:gd name="connsiteY5940" fmla="*/ 1298214 h 3611152"/>
              <a:gd name="connsiteX5941" fmla="*/ 914034 w 9070966"/>
              <a:gd name="connsiteY5941" fmla="*/ 1274438 h 3611152"/>
              <a:gd name="connsiteX5942" fmla="*/ 920791 w 9070966"/>
              <a:gd name="connsiteY5942" fmla="*/ 1270437 h 3611152"/>
              <a:gd name="connsiteX5943" fmla="*/ 923777 w 9070966"/>
              <a:gd name="connsiteY5943" fmla="*/ 1270651 h 3611152"/>
              <a:gd name="connsiteX5944" fmla="*/ 923540 w 9070966"/>
              <a:gd name="connsiteY5944" fmla="*/ 1270438 h 3611152"/>
              <a:gd name="connsiteX5945" fmla="*/ 3054310 w 9070966"/>
              <a:gd name="connsiteY5945" fmla="*/ 1269637 h 3611152"/>
              <a:gd name="connsiteX5946" fmla="*/ 3053712 w 9070966"/>
              <a:gd name="connsiteY5946" fmla="*/ 1270638 h 3611152"/>
              <a:gd name="connsiteX5947" fmla="*/ 3058551 w 9070966"/>
              <a:gd name="connsiteY5947" fmla="*/ 1275467 h 3611152"/>
              <a:gd name="connsiteX5948" fmla="*/ 3063704 w 9070966"/>
              <a:gd name="connsiteY5948" fmla="*/ 1275239 h 3611152"/>
              <a:gd name="connsiteX5949" fmla="*/ 3064516 w 9070966"/>
              <a:gd name="connsiteY5949" fmla="*/ 1274557 h 3611152"/>
              <a:gd name="connsiteX5950" fmla="*/ 3059463 w 9070966"/>
              <a:gd name="connsiteY5950" fmla="*/ 1274781 h 3611152"/>
              <a:gd name="connsiteX5951" fmla="*/ 3096759 w 9070966"/>
              <a:gd name="connsiteY5951" fmla="*/ 1260404 h 3611152"/>
              <a:gd name="connsiteX5952" fmla="*/ 3088668 w 9070966"/>
              <a:gd name="connsiteY5952" fmla="*/ 1261750 h 3611152"/>
              <a:gd name="connsiteX5953" fmla="*/ 3077788 w 9070966"/>
              <a:gd name="connsiteY5953" fmla="*/ 1268037 h 3611152"/>
              <a:gd name="connsiteX5954" fmla="*/ 3068969 w 9070966"/>
              <a:gd name="connsiteY5954" fmla="*/ 1270895 h 3611152"/>
              <a:gd name="connsiteX5955" fmla="*/ 3068213 w 9070966"/>
              <a:gd name="connsiteY5955" fmla="*/ 1271530 h 3611152"/>
              <a:gd name="connsiteX5956" fmla="*/ 3076875 w 9070966"/>
              <a:gd name="connsiteY5956" fmla="*/ 1268723 h 3611152"/>
              <a:gd name="connsiteX5957" fmla="*/ 3087755 w 9070966"/>
              <a:gd name="connsiteY5957" fmla="*/ 1262436 h 3611152"/>
              <a:gd name="connsiteX5958" fmla="*/ 3096001 w 9070966"/>
              <a:gd name="connsiteY5958" fmla="*/ 1261064 h 3611152"/>
              <a:gd name="connsiteX5959" fmla="*/ 1627311 w 9070966"/>
              <a:gd name="connsiteY5959" fmla="*/ 1259349 h 3611152"/>
              <a:gd name="connsiteX5960" fmla="*/ 1633037 w 9070966"/>
              <a:gd name="connsiteY5960" fmla="*/ 1260149 h 3611152"/>
              <a:gd name="connsiteX5961" fmla="*/ 1634984 w 9070966"/>
              <a:gd name="connsiteY5961" fmla="*/ 1263235 h 3611152"/>
              <a:gd name="connsiteX5962" fmla="*/ 1636015 w 9070966"/>
              <a:gd name="connsiteY5962" fmla="*/ 1273637 h 3611152"/>
              <a:gd name="connsiteX5963" fmla="*/ 1637275 w 9070966"/>
              <a:gd name="connsiteY5963" fmla="*/ 1280953 h 3611152"/>
              <a:gd name="connsiteX5964" fmla="*/ 1650331 w 9070966"/>
              <a:gd name="connsiteY5964" fmla="*/ 1296042 h 3611152"/>
              <a:gd name="connsiteX5965" fmla="*/ 1648040 w 9070966"/>
              <a:gd name="connsiteY5965" fmla="*/ 1300043 h 3611152"/>
              <a:gd name="connsiteX5966" fmla="*/ 1636816 w 9070966"/>
              <a:gd name="connsiteY5966" fmla="*/ 1291470 h 3611152"/>
              <a:gd name="connsiteX5967" fmla="*/ 1641512 w 9070966"/>
              <a:gd name="connsiteY5967" fmla="*/ 1299700 h 3611152"/>
              <a:gd name="connsiteX5968" fmla="*/ 1639565 w 9070966"/>
              <a:gd name="connsiteY5968" fmla="*/ 1308730 h 3611152"/>
              <a:gd name="connsiteX5969" fmla="*/ 1643115 w 9070966"/>
              <a:gd name="connsiteY5969" fmla="*/ 1312961 h 3611152"/>
              <a:gd name="connsiteX5970" fmla="*/ 1638649 w 9070966"/>
              <a:gd name="connsiteY5970" fmla="*/ 1324048 h 3611152"/>
              <a:gd name="connsiteX5971" fmla="*/ 1636702 w 9070966"/>
              <a:gd name="connsiteY5971" fmla="*/ 1325991 h 3611152"/>
              <a:gd name="connsiteX5972" fmla="*/ 1632693 w 9070966"/>
              <a:gd name="connsiteY5972" fmla="*/ 1326448 h 3611152"/>
              <a:gd name="connsiteX5973" fmla="*/ 1629945 w 9070966"/>
              <a:gd name="connsiteY5973" fmla="*/ 1322219 h 3611152"/>
              <a:gd name="connsiteX5974" fmla="*/ 1628227 w 9070966"/>
              <a:gd name="connsiteY5974" fmla="*/ 1323705 h 3611152"/>
              <a:gd name="connsiteX5975" fmla="*/ 1621699 w 9070966"/>
              <a:gd name="connsiteY5975" fmla="*/ 1321647 h 3611152"/>
              <a:gd name="connsiteX5976" fmla="*/ 1618149 w 9070966"/>
              <a:gd name="connsiteY5976" fmla="*/ 1314332 h 3611152"/>
              <a:gd name="connsiteX5977" fmla="*/ 1611162 w 9070966"/>
              <a:gd name="connsiteY5977" fmla="*/ 1306330 h 3611152"/>
              <a:gd name="connsiteX5978" fmla="*/ 1609101 w 9070966"/>
              <a:gd name="connsiteY5978" fmla="*/ 1285754 h 3611152"/>
              <a:gd name="connsiteX5979" fmla="*/ 1612880 w 9070966"/>
              <a:gd name="connsiteY5979" fmla="*/ 1280267 h 3611152"/>
              <a:gd name="connsiteX5980" fmla="*/ 1613339 w 9070966"/>
              <a:gd name="connsiteY5980" fmla="*/ 1271923 h 3611152"/>
              <a:gd name="connsiteX5981" fmla="*/ 1619523 w 9070966"/>
              <a:gd name="connsiteY5981" fmla="*/ 1273409 h 3611152"/>
              <a:gd name="connsiteX5982" fmla="*/ 1622042 w 9070966"/>
              <a:gd name="connsiteY5982" fmla="*/ 1276952 h 3611152"/>
              <a:gd name="connsiteX5983" fmla="*/ 1620783 w 9070966"/>
              <a:gd name="connsiteY5983" fmla="*/ 1270665 h 3611152"/>
              <a:gd name="connsiteX5984" fmla="*/ 1622272 w 9070966"/>
              <a:gd name="connsiteY5984" fmla="*/ 1265636 h 3611152"/>
              <a:gd name="connsiteX5985" fmla="*/ 1621012 w 9070966"/>
              <a:gd name="connsiteY5985" fmla="*/ 1264150 h 3611152"/>
              <a:gd name="connsiteX5986" fmla="*/ 5283227 w 9070966"/>
              <a:gd name="connsiteY5986" fmla="*/ 1257863 h 3611152"/>
              <a:gd name="connsiteX5987" fmla="*/ 5273492 w 9070966"/>
              <a:gd name="connsiteY5987" fmla="*/ 1259464 h 3611152"/>
              <a:gd name="connsiteX5988" fmla="*/ 5264445 w 9070966"/>
              <a:gd name="connsiteY5988" fmla="*/ 1266437 h 3611152"/>
              <a:gd name="connsiteX5989" fmla="*/ 5251732 w 9070966"/>
              <a:gd name="connsiteY5989" fmla="*/ 1269752 h 3611152"/>
              <a:gd name="connsiteX5990" fmla="*/ 5228025 w 9070966"/>
              <a:gd name="connsiteY5990" fmla="*/ 1280725 h 3611152"/>
              <a:gd name="connsiteX5991" fmla="*/ 5211419 w 9070966"/>
              <a:gd name="connsiteY5991" fmla="*/ 1280725 h 3611152"/>
              <a:gd name="connsiteX5992" fmla="*/ 5205922 w 9070966"/>
              <a:gd name="connsiteY5992" fmla="*/ 1285526 h 3611152"/>
              <a:gd name="connsiteX5993" fmla="*/ 5190690 w 9070966"/>
              <a:gd name="connsiteY5993" fmla="*/ 1284955 h 3611152"/>
              <a:gd name="connsiteX5994" fmla="*/ 5180497 w 9070966"/>
              <a:gd name="connsiteY5994" fmla="*/ 1279125 h 3611152"/>
              <a:gd name="connsiteX5995" fmla="*/ 5176488 w 9070966"/>
              <a:gd name="connsiteY5995" fmla="*/ 1283812 h 3611152"/>
              <a:gd name="connsiteX5996" fmla="*/ 5176259 w 9070966"/>
              <a:gd name="connsiteY5996" fmla="*/ 1294785 h 3611152"/>
              <a:gd name="connsiteX5997" fmla="*/ 5170304 w 9070966"/>
              <a:gd name="connsiteY5997" fmla="*/ 1295928 h 3611152"/>
              <a:gd name="connsiteX5998" fmla="*/ 5159195 w 9070966"/>
              <a:gd name="connsiteY5998" fmla="*/ 1291585 h 3611152"/>
              <a:gd name="connsiteX5999" fmla="*/ 5147055 w 9070966"/>
              <a:gd name="connsiteY5999" fmla="*/ 1295928 h 3611152"/>
              <a:gd name="connsiteX6000" fmla="*/ 5143046 w 9070966"/>
              <a:gd name="connsiteY6000" fmla="*/ 1299815 h 3611152"/>
              <a:gd name="connsiteX6001" fmla="*/ 5142359 w 9070966"/>
              <a:gd name="connsiteY6001" fmla="*/ 1311932 h 3611152"/>
              <a:gd name="connsiteX6002" fmla="*/ 5138695 w 9070966"/>
              <a:gd name="connsiteY6002" fmla="*/ 1313875 h 3611152"/>
              <a:gd name="connsiteX6003" fmla="*/ 5141672 w 9070966"/>
              <a:gd name="connsiteY6003" fmla="*/ 1318790 h 3611152"/>
              <a:gd name="connsiteX6004" fmla="*/ 5141979 w 9070966"/>
              <a:gd name="connsiteY6004" fmla="*/ 1318959 h 3611152"/>
              <a:gd name="connsiteX6005" fmla="*/ 5139038 w 9070966"/>
              <a:gd name="connsiteY6005" fmla="*/ 1314103 h 3611152"/>
              <a:gd name="connsiteX6006" fmla="*/ 5142588 w 9070966"/>
              <a:gd name="connsiteY6006" fmla="*/ 1312160 h 3611152"/>
              <a:gd name="connsiteX6007" fmla="*/ 5143275 w 9070966"/>
              <a:gd name="connsiteY6007" fmla="*/ 1299929 h 3611152"/>
              <a:gd name="connsiteX6008" fmla="*/ 5147169 w 9070966"/>
              <a:gd name="connsiteY6008" fmla="*/ 1296042 h 3611152"/>
              <a:gd name="connsiteX6009" fmla="*/ 5159309 w 9070966"/>
              <a:gd name="connsiteY6009" fmla="*/ 1291699 h 3611152"/>
              <a:gd name="connsiteX6010" fmla="*/ 5170418 w 9070966"/>
              <a:gd name="connsiteY6010" fmla="*/ 1296042 h 3611152"/>
              <a:gd name="connsiteX6011" fmla="*/ 5176373 w 9070966"/>
              <a:gd name="connsiteY6011" fmla="*/ 1294900 h 3611152"/>
              <a:gd name="connsiteX6012" fmla="*/ 5176603 w 9070966"/>
              <a:gd name="connsiteY6012" fmla="*/ 1283927 h 3611152"/>
              <a:gd name="connsiteX6013" fmla="*/ 5180611 w 9070966"/>
              <a:gd name="connsiteY6013" fmla="*/ 1279239 h 3611152"/>
              <a:gd name="connsiteX6014" fmla="*/ 5190804 w 9070966"/>
              <a:gd name="connsiteY6014" fmla="*/ 1285069 h 3611152"/>
              <a:gd name="connsiteX6015" fmla="*/ 5206036 w 9070966"/>
              <a:gd name="connsiteY6015" fmla="*/ 1285640 h 3611152"/>
              <a:gd name="connsiteX6016" fmla="*/ 5211533 w 9070966"/>
              <a:gd name="connsiteY6016" fmla="*/ 1280954 h 3611152"/>
              <a:gd name="connsiteX6017" fmla="*/ 5228140 w 9070966"/>
              <a:gd name="connsiteY6017" fmla="*/ 1280839 h 3611152"/>
              <a:gd name="connsiteX6018" fmla="*/ 5251846 w 9070966"/>
              <a:gd name="connsiteY6018" fmla="*/ 1269980 h 3611152"/>
              <a:gd name="connsiteX6019" fmla="*/ 5264559 w 9070966"/>
              <a:gd name="connsiteY6019" fmla="*/ 1266551 h 3611152"/>
              <a:gd name="connsiteX6020" fmla="*/ 5273607 w 9070966"/>
              <a:gd name="connsiteY6020" fmla="*/ 1259578 h 3611152"/>
              <a:gd name="connsiteX6021" fmla="*/ 5283300 w 9070966"/>
              <a:gd name="connsiteY6021" fmla="*/ 1257984 h 3611152"/>
              <a:gd name="connsiteX6022" fmla="*/ 1755351 w 9070966"/>
              <a:gd name="connsiteY6022" fmla="*/ 1256834 h 3611152"/>
              <a:gd name="connsiteX6023" fmla="*/ 1762109 w 9070966"/>
              <a:gd name="connsiteY6023" fmla="*/ 1259920 h 3611152"/>
              <a:gd name="connsiteX6024" fmla="*/ 1762681 w 9070966"/>
              <a:gd name="connsiteY6024" fmla="*/ 1262092 h 3611152"/>
              <a:gd name="connsiteX6025" fmla="*/ 1766346 w 9070966"/>
              <a:gd name="connsiteY6025" fmla="*/ 1263235 h 3611152"/>
              <a:gd name="connsiteX6026" fmla="*/ 1768064 w 9070966"/>
              <a:gd name="connsiteY6026" fmla="*/ 1258206 h 3611152"/>
              <a:gd name="connsiteX6027" fmla="*/ 1772874 w 9070966"/>
              <a:gd name="connsiteY6027" fmla="*/ 1257634 h 3611152"/>
              <a:gd name="connsiteX6028" fmla="*/ 1776539 w 9070966"/>
              <a:gd name="connsiteY6028" fmla="*/ 1262092 h 3611152"/>
              <a:gd name="connsiteX6029" fmla="*/ 1774821 w 9070966"/>
              <a:gd name="connsiteY6029" fmla="*/ 1267922 h 3611152"/>
              <a:gd name="connsiteX6030" fmla="*/ 1771385 w 9070966"/>
              <a:gd name="connsiteY6030" fmla="*/ 1268722 h 3611152"/>
              <a:gd name="connsiteX6031" fmla="*/ 1772530 w 9070966"/>
              <a:gd name="connsiteY6031" fmla="*/ 1274553 h 3611152"/>
              <a:gd name="connsiteX6032" fmla="*/ 1777341 w 9070966"/>
              <a:gd name="connsiteY6032" fmla="*/ 1276266 h 3611152"/>
              <a:gd name="connsiteX6033" fmla="*/ 1781578 w 9070966"/>
              <a:gd name="connsiteY6033" fmla="*/ 1275466 h 3611152"/>
              <a:gd name="connsiteX6034" fmla="*/ 1790626 w 9070966"/>
              <a:gd name="connsiteY6034" fmla="*/ 1279353 h 3611152"/>
              <a:gd name="connsiteX6035" fmla="*/ 1790626 w 9070966"/>
              <a:gd name="connsiteY6035" fmla="*/ 1281639 h 3611152"/>
              <a:gd name="connsiteX6036" fmla="*/ 1786961 w 9070966"/>
              <a:gd name="connsiteY6036" fmla="*/ 1285869 h 3611152"/>
              <a:gd name="connsiteX6037" fmla="*/ 1775966 w 9070966"/>
              <a:gd name="connsiteY6037" fmla="*/ 1293299 h 3611152"/>
              <a:gd name="connsiteX6038" fmla="*/ 1771958 w 9070966"/>
              <a:gd name="connsiteY6038" fmla="*/ 1293641 h 3611152"/>
              <a:gd name="connsiteX6039" fmla="*/ 1767720 w 9070966"/>
              <a:gd name="connsiteY6039" fmla="*/ 1279924 h 3611152"/>
              <a:gd name="connsiteX6040" fmla="*/ 1760162 w 9070966"/>
              <a:gd name="connsiteY6040" fmla="*/ 1276266 h 3611152"/>
              <a:gd name="connsiteX6041" fmla="*/ 1757298 w 9070966"/>
              <a:gd name="connsiteY6041" fmla="*/ 1277410 h 3611152"/>
              <a:gd name="connsiteX6042" fmla="*/ 1757069 w 9070966"/>
              <a:gd name="connsiteY6042" fmla="*/ 1266550 h 3611152"/>
              <a:gd name="connsiteX6043" fmla="*/ 1754779 w 9070966"/>
              <a:gd name="connsiteY6043" fmla="*/ 1264607 h 3611152"/>
              <a:gd name="connsiteX6044" fmla="*/ 1750886 w 9070966"/>
              <a:gd name="connsiteY6044" fmla="*/ 1268265 h 3611152"/>
              <a:gd name="connsiteX6045" fmla="*/ 1747793 w 9070966"/>
              <a:gd name="connsiteY6045" fmla="*/ 1265521 h 3611152"/>
              <a:gd name="connsiteX6046" fmla="*/ 1749740 w 9070966"/>
              <a:gd name="connsiteY6046" fmla="*/ 1257978 h 3611152"/>
              <a:gd name="connsiteX6047" fmla="*/ 3259427 w 9070966"/>
              <a:gd name="connsiteY6047" fmla="*/ 1243117 h 3611152"/>
              <a:gd name="connsiteX6048" fmla="*/ 3256335 w 9070966"/>
              <a:gd name="connsiteY6048" fmla="*/ 1243346 h 3611152"/>
              <a:gd name="connsiteX6049" fmla="*/ 3243393 w 9070966"/>
              <a:gd name="connsiteY6049" fmla="*/ 1252719 h 3611152"/>
              <a:gd name="connsiteX6050" fmla="*/ 3237438 w 9070966"/>
              <a:gd name="connsiteY6050" fmla="*/ 1253520 h 3611152"/>
              <a:gd name="connsiteX6051" fmla="*/ 3237326 w 9070966"/>
              <a:gd name="connsiteY6051" fmla="*/ 1254099 h 3611152"/>
              <a:gd name="connsiteX6052" fmla="*/ 3242481 w 9070966"/>
              <a:gd name="connsiteY6052" fmla="*/ 1253405 h 3611152"/>
              <a:gd name="connsiteX6053" fmla="*/ 3255422 w 9070966"/>
              <a:gd name="connsiteY6053" fmla="*/ 1244033 h 3611152"/>
              <a:gd name="connsiteX6054" fmla="*/ 3258514 w 9070966"/>
              <a:gd name="connsiteY6054" fmla="*/ 1243803 h 3611152"/>
              <a:gd name="connsiteX6055" fmla="*/ 3269967 w 9070966"/>
              <a:gd name="connsiteY6055" fmla="*/ 1249748 h 3611152"/>
              <a:gd name="connsiteX6056" fmla="*/ 3276609 w 9070966"/>
              <a:gd name="connsiteY6056" fmla="*/ 1247805 h 3611152"/>
              <a:gd name="connsiteX6057" fmla="*/ 3296079 w 9070966"/>
              <a:gd name="connsiteY6057" fmla="*/ 1251805 h 3611152"/>
              <a:gd name="connsiteX6058" fmla="*/ 3296414 w 9070966"/>
              <a:gd name="connsiteY6058" fmla="*/ 1251001 h 3611152"/>
              <a:gd name="connsiteX6059" fmla="*/ 3277522 w 9070966"/>
              <a:gd name="connsiteY6059" fmla="*/ 1247118 h 3611152"/>
              <a:gd name="connsiteX6060" fmla="*/ 3270879 w 9070966"/>
              <a:gd name="connsiteY6060" fmla="*/ 1249061 h 3611152"/>
              <a:gd name="connsiteX6061" fmla="*/ 1694423 w 9070966"/>
              <a:gd name="connsiteY6061" fmla="*/ 1242202 h 3611152"/>
              <a:gd name="connsiteX6062" fmla="*/ 1700035 w 9070966"/>
              <a:gd name="connsiteY6062" fmla="*/ 1247803 h 3611152"/>
              <a:gd name="connsiteX6063" fmla="*/ 1700035 w 9070966"/>
              <a:gd name="connsiteY6063" fmla="*/ 1258663 h 3611152"/>
              <a:gd name="connsiteX6064" fmla="*/ 1697745 w 9070966"/>
              <a:gd name="connsiteY6064" fmla="*/ 1258663 h 3611152"/>
              <a:gd name="connsiteX6065" fmla="*/ 1689613 w 9070966"/>
              <a:gd name="connsiteY6065" fmla="*/ 1249747 h 3611152"/>
              <a:gd name="connsiteX6066" fmla="*/ 1689613 w 9070966"/>
              <a:gd name="connsiteY6066" fmla="*/ 1246089 h 3611152"/>
              <a:gd name="connsiteX6067" fmla="*/ 3699771 w 9070966"/>
              <a:gd name="connsiteY6067" fmla="*/ 1241113 h 3611152"/>
              <a:gd name="connsiteX6068" fmla="*/ 3698984 w 9070966"/>
              <a:gd name="connsiteY6068" fmla="*/ 1241289 h 3611152"/>
              <a:gd name="connsiteX6069" fmla="*/ 3697953 w 9070966"/>
              <a:gd name="connsiteY6069" fmla="*/ 1245405 h 3611152"/>
              <a:gd name="connsiteX6070" fmla="*/ 3701733 w 9070966"/>
              <a:gd name="connsiteY6070" fmla="*/ 1248833 h 3611152"/>
              <a:gd name="connsiteX6071" fmla="*/ 3703107 w 9070966"/>
              <a:gd name="connsiteY6071" fmla="*/ 1253634 h 3611152"/>
              <a:gd name="connsiteX6072" fmla="*/ 3701045 w 9070966"/>
              <a:gd name="connsiteY6072" fmla="*/ 1259464 h 3611152"/>
              <a:gd name="connsiteX6073" fmla="*/ 3695090 w 9070966"/>
              <a:gd name="connsiteY6073" fmla="*/ 1265294 h 3611152"/>
              <a:gd name="connsiteX6074" fmla="*/ 3694059 w 9070966"/>
              <a:gd name="connsiteY6074" fmla="*/ 1268381 h 3611152"/>
              <a:gd name="connsiteX6075" fmla="*/ 3697150 w 9070966"/>
              <a:gd name="connsiteY6075" fmla="*/ 1276267 h 3611152"/>
              <a:gd name="connsiteX6076" fmla="*/ 3703794 w 9070966"/>
              <a:gd name="connsiteY6076" fmla="*/ 1281754 h 3611152"/>
              <a:gd name="connsiteX6077" fmla="*/ 3703794 w 9070966"/>
              <a:gd name="connsiteY6077" fmla="*/ 1285183 h 3611152"/>
              <a:gd name="connsiteX6078" fmla="*/ 3697838 w 9070966"/>
              <a:gd name="connsiteY6078" fmla="*/ 1292385 h 3611152"/>
              <a:gd name="connsiteX6079" fmla="*/ 3698526 w 9070966"/>
              <a:gd name="connsiteY6079" fmla="*/ 1301645 h 3611152"/>
              <a:gd name="connsiteX6080" fmla="*/ 3696464 w 9070966"/>
              <a:gd name="connsiteY6080" fmla="*/ 1305759 h 3611152"/>
              <a:gd name="connsiteX6081" fmla="*/ 3688791 w 9070966"/>
              <a:gd name="connsiteY6081" fmla="*/ 1308846 h 3611152"/>
              <a:gd name="connsiteX6082" fmla="*/ 3686729 w 9070966"/>
              <a:gd name="connsiteY6082" fmla="*/ 1315018 h 3611152"/>
              <a:gd name="connsiteX6083" fmla="*/ 3688104 w 9070966"/>
              <a:gd name="connsiteY6083" fmla="*/ 1317762 h 3611152"/>
              <a:gd name="connsiteX6084" fmla="*/ 3682263 w 9070966"/>
              <a:gd name="connsiteY6084" fmla="*/ 1321077 h 3611152"/>
              <a:gd name="connsiteX6085" fmla="*/ 3679628 w 9070966"/>
              <a:gd name="connsiteY6085" fmla="*/ 1329193 h 3611152"/>
              <a:gd name="connsiteX6086" fmla="*/ 3675506 w 9070966"/>
              <a:gd name="connsiteY6086" fmla="*/ 1331936 h 3611152"/>
              <a:gd name="connsiteX6087" fmla="*/ 3673330 w 9070966"/>
              <a:gd name="connsiteY6087" fmla="*/ 1336966 h 3611152"/>
              <a:gd name="connsiteX6088" fmla="*/ 3669092 w 9070966"/>
              <a:gd name="connsiteY6088" fmla="*/ 1338795 h 3611152"/>
              <a:gd name="connsiteX6089" fmla="*/ 3666916 w 9070966"/>
              <a:gd name="connsiteY6089" fmla="*/ 1343597 h 3611152"/>
              <a:gd name="connsiteX6090" fmla="*/ 3662335 w 9070966"/>
              <a:gd name="connsiteY6090" fmla="*/ 1343597 h 3611152"/>
              <a:gd name="connsiteX6091" fmla="*/ 3654547 w 9070966"/>
              <a:gd name="connsiteY6091" fmla="*/ 1348397 h 3611152"/>
              <a:gd name="connsiteX6092" fmla="*/ 3651455 w 9070966"/>
              <a:gd name="connsiteY6092" fmla="*/ 1360856 h 3611152"/>
              <a:gd name="connsiteX6093" fmla="*/ 3636452 w 9070966"/>
              <a:gd name="connsiteY6093" fmla="*/ 1369544 h 3611152"/>
              <a:gd name="connsiteX6094" fmla="*/ 3634619 w 9070966"/>
              <a:gd name="connsiteY6094" fmla="*/ 1373087 h 3611152"/>
              <a:gd name="connsiteX6095" fmla="*/ 3623625 w 9070966"/>
              <a:gd name="connsiteY6095" fmla="*/ 1382461 h 3611152"/>
              <a:gd name="connsiteX6096" fmla="*/ 3623052 w 9070966"/>
              <a:gd name="connsiteY6096" fmla="*/ 1385090 h 3611152"/>
              <a:gd name="connsiteX6097" fmla="*/ 3616983 w 9070966"/>
              <a:gd name="connsiteY6097" fmla="*/ 1389777 h 3611152"/>
              <a:gd name="connsiteX6098" fmla="*/ 3606459 w 9070966"/>
              <a:gd name="connsiteY6098" fmla="*/ 1396170 h 3611152"/>
              <a:gd name="connsiteX6099" fmla="*/ 3607133 w 9070966"/>
              <a:gd name="connsiteY6099" fmla="*/ 1396292 h 3611152"/>
              <a:gd name="connsiteX6100" fmla="*/ 3617669 w 9070966"/>
              <a:gd name="connsiteY6100" fmla="*/ 1390005 h 3611152"/>
              <a:gd name="connsiteX6101" fmla="*/ 3623739 w 9070966"/>
              <a:gd name="connsiteY6101" fmla="*/ 1385318 h 3611152"/>
              <a:gd name="connsiteX6102" fmla="*/ 3624426 w 9070966"/>
              <a:gd name="connsiteY6102" fmla="*/ 1382689 h 3611152"/>
              <a:gd name="connsiteX6103" fmla="*/ 3635421 w 9070966"/>
              <a:gd name="connsiteY6103" fmla="*/ 1373316 h 3611152"/>
              <a:gd name="connsiteX6104" fmla="*/ 3637254 w 9070966"/>
              <a:gd name="connsiteY6104" fmla="*/ 1369772 h 3611152"/>
              <a:gd name="connsiteX6105" fmla="*/ 3652371 w 9070966"/>
              <a:gd name="connsiteY6105" fmla="*/ 1361086 h 3611152"/>
              <a:gd name="connsiteX6106" fmla="*/ 3655463 w 9070966"/>
              <a:gd name="connsiteY6106" fmla="*/ 1348625 h 3611152"/>
              <a:gd name="connsiteX6107" fmla="*/ 3663251 w 9070966"/>
              <a:gd name="connsiteY6107" fmla="*/ 1343824 h 3611152"/>
              <a:gd name="connsiteX6108" fmla="*/ 3667832 w 9070966"/>
              <a:gd name="connsiteY6108" fmla="*/ 1343824 h 3611152"/>
              <a:gd name="connsiteX6109" fmla="*/ 3670008 w 9070966"/>
              <a:gd name="connsiteY6109" fmla="*/ 1339023 h 3611152"/>
              <a:gd name="connsiteX6110" fmla="*/ 3674246 w 9070966"/>
              <a:gd name="connsiteY6110" fmla="*/ 1337080 h 3611152"/>
              <a:gd name="connsiteX6111" fmla="*/ 3676422 w 9070966"/>
              <a:gd name="connsiteY6111" fmla="*/ 1332164 h 3611152"/>
              <a:gd name="connsiteX6112" fmla="*/ 3680544 w 9070966"/>
              <a:gd name="connsiteY6112" fmla="*/ 1329307 h 3611152"/>
              <a:gd name="connsiteX6113" fmla="*/ 3683179 w 9070966"/>
              <a:gd name="connsiteY6113" fmla="*/ 1321192 h 3611152"/>
              <a:gd name="connsiteX6114" fmla="*/ 3689020 w 9070966"/>
              <a:gd name="connsiteY6114" fmla="*/ 1317877 h 3611152"/>
              <a:gd name="connsiteX6115" fmla="*/ 3694630 w 9070966"/>
              <a:gd name="connsiteY6115" fmla="*/ 1317877 h 3611152"/>
              <a:gd name="connsiteX6116" fmla="*/ 3697299 w 9070966"/>
              <a:gd name="connsiteY6116" fmla="*/ 1319969 h 3611152"/>
              <a:gd name="connsiteX6117" fmla="*/ 3694630 w 9070966"/>
              <a:gd name="connsiteY6117" fmla="*/ 1317875 h 3611152"/>
              <a:gd name="connsiteX6118" fmla="*/ 3689019 w 9070966"/>
              <a:gd name="connsiteY6118" fmla="*/ 1317875 h 3611152"/>
              <a:gd name="connsiteX6119" fmla="*/ 3687644 w 9070966"/>
              <a:gd name="connsiteY6119" fmla="*/ 1315133 h 3611152"/>
              <a:gd name="connsiteX6120" fmla="*/ 3689706 w 9070966"/>
              <a:gd name="connsiteY6120" fmla="*/ 1308959 h 3611152"/>
              <a:gd name="connsiteX6121" fmla="*/ 3697380 w 9070966"/>
              <a:gd name="connsiteY6121" fmla="*/ 1305873 h 3611152"/>
              <a:gd name="connsiteX6122" fmla="*/ 3699441 w 9070966"/>
              <a:gd name="connsiteY6122" fmla="*/ 1301758 h 3611152"/>
              <a:gd name="connsiteX6123" fmla="*/ 3698754 w 9070966"/>
              <a:gd name="connsiteY6123" fmla="*/ 1292384 h 3611152"/>
              <a:gd name="connsiteX6124" fmla="*/ 3704709 w 9070966"/>
              <a:gd name="connsiteY6124" fmla="*/ 1285183 h 3611152"/>
              <a:gd name="connsiteX6125" fmla="*/ 3704709 w 9070966"/>
              <a:gd name="connsiteY6125" fmla="*/ 1281754 h 3611152"/>
              <a:gd name="connsiteX6126" fmla="*/ 3698067 w 9070966"/>
              <a:gd name="connsiteY6126" fmla="*/ 1276267 h 3611152"/>
              <a:gd name="connsiteX6127" fmla="*/ 3694975 w 9070966"/>
              <a:gd name="connsiteY6127" fmla="*/ 1268265 h 3611152"/>
              <a:gd name="connsiteX6128" fmla="*/ 3696006 w 9070966"/>
              <a:gd name="connsiteY6128" fmla="*/ 1265179 h 3611152"/>
              <a:gd name="connsiteX6129" fmla="*/ 3701961 w 9070966"/>
              <a:gd name="connsiteY6129" fmla="*/ 1259349 h 3611152"/>
              <a:gd name="connsiteX6130" fmla="*/ 3704022 w 9070966"/>
              <a:gd name="connsiteY6130" fmla="*/ 1253519 h 3611152"/>
              <a:gd name="connsiteX6131" fmla="*/ 3702648 w 9070966"/>
              <a:gd name="connsiteY6131" fmla="*/ 1248604 h 3611152"/>
              <a:gd name="connsiteX6132" fmla="*/ 3698754 w 9070966"/>
              <a:gd name="connsiteY6132" fmla="*/ 1245175 h 3611152"/>
              <a:gd name="connsiteX6133" fmla="*/ 3173646 w 9070966"/>
              <a:gd name="connsiteY6133" fmla="*/ 1235001 h 3611152"/>
              <a:gd name="connsiteX6134" fmla="*/ 3151314 w 9070966"/>
              <a:gd name="connsiteY6134" fmla="*/ 1241517 h 3611152"/>
              <a:gd name="connsiteX6135" fmla="*/ 3107221 w 9070966"/>
              <a:gd name="connsiteY6135" fmla="*/ 1247232 h 3611152"/>
              <a:gd name="connsiteX6136" fmla="*/ 3106949 w 9070966"/>
              <a:gd name="connsiteY6136" fmla="*/ 1247836 h 3611152"/>
              <a:gd name="connsiteX6137" fmla="*/ 3150401 w 9070966"/>
              <a:gd name="connsiteY6137" fmla="*/ 1242203 h 3611152"/>
              <a:gd name="connsiteX6138" fmla="*/ 3172734 w 9070966"/>
              <a:gd name="connsiteY6138" fmla="*/ 1235687 h 3611152"/>
              <a:gd name="connsiteX6139" fmla="*/ 3176399 w 9070966"/>
              <a:gd name="connsiteY6139" fmla="*/ 1239117 h 3611152"/>
              <a:gd name="connsiteX6140" fmla="*/ 3196441 w 9070966"/>
              <a:gd name="connsiteY6140" fmla="*/ 1245632 h 3611152"/>
              <a:gd name="connsiteX6141" fmla="*/ 3202167 w 9070966"/>
              <a:gd name="connsiteY6141" fmla="*/ 1249290 h 3611152"/>
              <a:gd name="connsiteX6142" fmla="*/ 3207893 w 9070966"/>
              <a:gd name="connsiteY6142" fmla="*/ 1249062 h 3611152"/>
              <a:gd name="connsiteX6143" fmla="*/ 3215910 w 9070966"/>
              <a:gd name="connsiteY6143" fmla="*/ 1245632 h 3611152"/>
              <a:gd name="connsiteX6144" fmla="*/ 3224729 w 9070966"/>
              <a:gd name="connsiteY6144" fmla="*/ 1247004 h 3611152"/>
              <a:gd name="connsiteX6145" fmla="*/ 3232746 w 9070966"/>
              <a:gd name="connsiteY6145" fmla="*/ 1260378 h 3611152"/>
              <a:gd name="connsiteX6146" fmla="*/ 3235380 w 9070966"/>
              <a:gd name="connsiteY6146" fmla="*/ 1260150 h 3611152"/>
              <a:gd name="connsiteX6147" fmla="*/ 3235499 w 9070966"/>
              <a:gd name="connsiteY6147" fmla="*/ 1259533 h 3611152"/>
              <a:gd name="connsiteX6148" fmla="*/ 3233658 w 9070966"/>
              <a:gd name="connsiteY6148" fmla="*/ 1259692 h 3611152"/>
              <a:gd name="connsiteX6149" fmla="*/ 3225642 w 9070966"/>
              <a:gd name="connsiteY6149" fmla="*/ 1246318 h 3611152"/>
              <a:gd name="connsiteX6150" fmla="*/ 3216823 w 9070966"/>
              <a:gd name="connsiteY6150" fmla="*/ 1244946 h 3611152"/>
              <a:gd name="connsiteX6151" fmla="*/ 3208806 w 9070966"/>
              <a:gd name="connsiteY6151" fmla="*/ 1248376 h 3611152"/>
              <a:gd name="connsiteX6152" fmla="*/ 3203080 w 9070966"/>
              <a:gd name="connsiteY6152" fmla="*/ 1248604 h 3611152"/>
              <a:gd name="connsiteX6153" fmla="*/ 3197354 w 9070966"/>
              <a:gd name="connsiteY6153" fmla="*/ 1244946 h 3611152"/>
              <a:gd name="connsiteX6154" fmla="*/ 3177311 w 9070966"/>
              <a:gd name="connsiteY6154" fmla="*/ 1238431 h 3611152"/>
              <a:gd name="connsiteX6155" fmla="*/ 1710801 w 9070966"/>
              <a:gd name="connsiteY6155" fmla="*/ 1231114 h 3611152"/>
              <a:gd name="connsiteX6156" fmla="*/ 1712748 w 9070966"/>
              <a:gd name="connsiteY6156" fmla="*/ 1232257 h 3611152"/>
              <a:gd name="connsiteX6157" fmla="*/ 1713549 w 9070966"/>
              <a:gd name="connsiteY6157" fmla="*/ 1236601 h 3611152"/>
              <a:gd name="connsiteX6158" fmla="*/ 1712977 w 9070966"/>
              <a:gd name="connsiteY6158" fmla="*/ 1239687 h 3611152"/>
              <a:gd name="connsiteX6159" fmla="*/ 1716641 w 9070966"/>
              <a:gd name="connsiteY6159" fmla="*/ 1243917 h 3611152"/>
              <a:gd name="connsiteX6160" fmla="*/ 1719505 w 9070966"/>
              <a:gd name="connsiteY6160" fmla="*/ 1246432 h 3611152"/>
              <a:gd name="connsiteX6161" fmla="*/ 1722597 w 9070966"/>
              <a:gd name="connsiteY6161" fmla="*/ 1249518 h 3611152"/>
              <a:gd name="connsiteX6162" fmla="*/ 1736684 w 9070966"/>
              <a:gd name="connsiteY6162" fmla="*/ 1257062 h 3611152"/>
              <a:gd name="connsiteX6163" fmla="*/ 1737256 w 9070966"/>
              <a:gd name="connsiteY6163" fmla="*/ 1262664 h 3611152"/>
              <a:gd name="connsiteX6164" fmla="*/ 1733820 w 9070966"/>
              <a:gd name="connsiteY6164" fmla="*/ 1261863 h 3611152"/>
              <a:gd name="connsiteX6165" fmla="*/ 1732446 w 9070966"/>
              <a:gd name="connsiteY6165" fmla="*/ 1263807 h 3611152"/>
              <a:gd name="connsiteX6166" fmla="*/ 1731072 w 9070966"/>
              <a:gd name="connsiteY6166" fmla="*/ 1266093 h 3611152"/>
              <a:gd name="connsiteX6167" fmla="*/ 1732217 w 9070966"/>
              <a:gd name="connsiteY6167" fmla="*/ 1270551 h 3611152"/>
              <a:gd name="connsiteX6168" fmla="*/ 1730499 w 9070966"/>
              <a:gd name="connsiteY6168" fmla="*/ 1272266 h 3611152"/>
              <a:gd name="connsiteX6169" fmla="*/ 1727980 w 9070966"/>
              <a:gd name="connsiteY6169" fmla="*/ 1272266 h 3611152"/>
              <a:gd name="connsiteX6170" fmla="*/ 1722368 w 9070966"/>
              <a:gd name="connsiteY6170" fmla="*/ 1265293 h 3611152"/>
              <a:gd name="connsiteX6171" fmla="*/ 1713893 w 9070966"/>
              <a:gd name="connsiteY6171" fmla="*/ 1262549 h 3611152"/>
              <a:gd name="connsiteX6172" fmla="*/ 1706334 w 9070966"/>
              <a:gd name="connsiteY6172" fmla="*/ 1256720 h 3611152"/>
              <a:gd name="connsiteX6173" fmla="*/ 1706334 w 9070966"/>
              <a:gd name="connsiteY6173" fmla="*/ 1250318 h 3611152"/>
              <a:gd name="connsiteX6174" fmla="*/ 1708625 w 9070966"/>
              <a:gd name="connsiteY6174" fmla="*/ 1247803 h 3611152"/>
              <a:gd name="connsiteX6175" fmla="*/ 1701295 w 9070966"/>
              <a:gd name="connsiteY6175" fmla="*/ 1240831 h 3611152"/>
              <a:gd name="connsiteX6176" fmla="*/ 1702669 w 9070966"/>
              <a:gd name="connsiteY6176" fmla="*/ 1237516 h 3611152"/>
              <a:gd name="connsiteX6177" fmla="*/ 1706563 w 9070966"/>
              <a:gd name="connsiteY6177" fmla="*/ 1239459 h 3611152"/>
              <a:gd name="connsiteX6178" fmla="*/ 1710801 w 9070966"/>
              <a:gd name="connsiteY6178" fmla="*/ 1236715 h 3611152"/>
              <a:gd name="connsiteX6179" fmla="*/ 1445899 w 9070966"/>
              <a:gd name="connsiteY6179" fmla="*/ 1224484 h 3611152"/>
              <a:gd name="connsiteX6180" fmla="*/ 1452427 w 9070966"/>
              <a:gd name="connsiteY6180" fmla="*/ 1227457 h 3611152"/>
              <a:gd name="connsiteX6181" fmla="*/ 1464338 w 9070966"/>
              <a:gd name="connsiteY6181" fmla="*/ 1242774 h 3611152"/>
              <a:gd name="connsiteX6182" fmla="*/ 1462391 w 9070966"/>
              <a:gd name="connsiteY6182" fmla="*/ 1248147 h 3611152"/>
              <a:gd name="connsiteX6183" fmla="*/ 1466171 w 9070966"/>
              <a:gd name="connsiteY6183" fmla="*/ 1252719 h 3611152"/>
              <a:gd name="connsiteX6184" fmla="*/ 1470637 w 9070966"/>
              <a:gd name="connsiteY6184" fmla="*/ 1253405 h 3611152"/>
              <a:gd name="connsiteX6185" fmla="*/ 1484037 w 9070966"/>
              <a:gd name="connsiteY6185" fmla="*/ 1248832 h 3611152"/>
              <a:gd name="connsiteX6186" fmla="*/ 1493085 w 9070966"/>
              <a:gd name="connsiteY6186" fmla="*/ 1249518 h 3611152"/>
              <a:gd name="connsiteX6187" fmla="*/ 1525610 w 9070966"/>
              <a:gd name="connsiteY6187" fmla="*/ 1268379 h 3611152"/>
              <a:gd name="connsiteX6188" fmla="*/ 1546454 w 9070966"/>
              <a:gd name="connsiteY6188" fmla="*/ 1284040 h 3611152"/>
              <a:gd name="connsiteX6189" fmla="*/ 1548859 w 9070966"/>
              <a:gd name="connsiteY6189" fmla="*/ 1287698 h 3611152"/>
              <a:gd name="connsiteX6190" fmla="*/ 1550920 w 9070966"/>
              <a:gd name="connsiteY6190" fmla="*/ 1296499 h 3611152"/>
              <a:gd name="connsiteX6191" fmla="*/ 1548057 w 9070966"/>
              <a:gd name="connsiteY6191" fmla="*/ 1308502 h 3611152"/>
              <a:gd name="connsiteX6192" fmla="*/ 1541758 w 9070966"/>
              <a:gd name="connsiteY6192" fmla="*/ 1311931 h 3611152"/>
              <a:gd name="connsiteX6193" fmla="*/ 1527671 w 9070966"/>
              <a:gd name="connsiteY6193" fmla="*/ 1297871 h 3611152"/>
              <a:gd name="connsiteX6194" fmla="*/ 1515532 w 9070966"/>
              <a:gd name="connsiteY6194" fmla="*/ 1292270 h 3611152"/>
              <a:gd name="connsiteX6195" fmla="*/ 1475562 w 9070966"/>
              <a:gd name="connsiteY6195" fmla="*/ 1291127 h 3611152"/>
              <a:gd name="connsiteX6196" fmla="*/ 1456207 w 9070966"/>
              <a:gd name="connsiteY6196" fmla="*/ 1296271 h 3611152"/>
              <a:gd name="connsiteX6197" fmla="*/ 1450137 w 9070966"/>
              <a:gd name="connsiteY6197" fmla="*/ 1295928 h 3611152"/>
              <a:gd name="connsiteX6198" fmla="*/ 1437539 w 9070966"/>
              <a:gd name="connsiteY6198" fmla="*/ 1289641 h 3611152"/>
              <a:gd name="connsiteX6199" fmla="*/ 1422881 w 9070966"/>
              <a:gd name="connsiteY6199" fmla="*/ 1275581 h 3611152"/>
              <a:gd name="connsiteX6200" fmla="*/ 1428950 w 9070966"/>
              <a:gd name="connsiteY6200" fmla="*/ 1266436 h 3611152"/>
              <a:gd name="connsiteX6201" fmla="*/ 1438799 w 9070966"/>
              <a:gd name="connsiteY6201" fmla="*/ 1265064 h 3611152"/>
              <a:gd name="connsiteX6202" fmla="*/ 1440975 w 9070966"/>
              <a:gd name="connsiteY6202" fmla="*/ 1263235 h 3611152"/>
              <a:gd name="connsiteX6203" fmla="*/ 1440975 w 9070966"/>
              <a:gd name="connsiteY6203" fmla="*/ 1254776 h 3611152"/>
              <a:gd name="connsiteX6204" fmla="*/ 1435019 w 9070966"/>
              <a:gd name="connsiteY6204" fmla="*/ 1241859 h 3611152"/>
              <a:gd name="connsiteX6205" fmla="*/ 1435593 w 9070966"/>
              <a:gd name="connsiteY6205" fmla="*/ 1230543 h 3611152"/>
              <a:gd name="connsiteX6206" fmla="*/ 1438914 w 9070966"/>
              <a:gd name="connsiteY6206" fmla="*/ 1225742 h 3611152"/>
              <a:gd name="connsiteX6207" fmla="*/ 3717517 w 9070966"/>
              <a:gd name="connsiteY6207" fmla="*/ 1224448 h 3611152"/>
              <a:gd name="connsiteX6208" fmla="*/ 3717079 w 9070966"/>
              <a:gd name="connsiteY6208" fmla="*/ 1224485 h 3611152"/>
              <a:gd name="connsiteX6209" fmla="*/ 3711123 w 9070966"/>
              <a:gd name="connsiteY6209" fmla="*/ 1229286 h 3611152"/>
              <a:gd name="connsiteX6210" fmla="*/ 3710093 w 9070966"/>
              <a:gd name="connsiteY6210" fmla="*/ 1236831 h 3611152"/>
              <a:gd name="connsiteX6211" fmla="*/ 3706744 w 9070966"/>
              <a:gd name="connsiteY6211" fmla="*/ 1239505 h 3611152"/>
              <a:gd name="connsiteX6212" fmla="*/ 3707458 w 9070966"/>
              <a:gd name="connsiteY6212" fmla="*/ 1239345 h 3611152"/>
              <a:gd name="connsiteX6213" fmla="*/ 3710894 w 9070966"/>
              <a:gd name="connsiteY6213" fmla="*/ 1236601 h 3611152"/>
              <a:gd name="connsiteX6214" fmla="*/ 3712038 w 9070966"/>
              <a:gd name="connsiteY6214" fmla="*/ 1229057 h 3611152"/>
              <a:gd name="connsiteX6215" fmla="*/ 3352054 w 9070966"/>
              <a:gd name="connsiteY6215" fmla="*/ 1223977 h 3611152"/>
              <a:gd name="connsiteX6216" fmla="*/ 3316118 w 9070966"/>
              <a:gd name="connsiteY6216" fmla="*/ 1226428 h 3611152"/>
              <a:gd name="connsiteX6217" fmla="*/ 3315468 w 9070966"/>
              <a:gd name="connsiteY6217" fmla="*/ 1227096 h 3611152"/>
              <a:gd name="connsiteX6218" fmla="*/ 3352082 w 9070966"/>
              <a:gd name="connsiteY6218" fmla="*/ 1224599 h 3611152"/>
              <a:gd name="connsiteX6219" fmla="*/ 3734830 w 9070966"/>
              <a:gd name="connsiteY6219" fmla="*/ 1221399 h 3611152"/>
              <a:gd name="connsiteX6220" fmla="*/ 3729177 w 9070966"/>
              <a:gd name="connsiteY6220" fmla="*/ 1225093 h 3611152"/>
              <a:gd name="connsiteX6221" fmla="*/ 3729333 w 9070966"/>
              <a:gd name="connsiteY6221" fmla="*/ 1225170 h 3611152"/>
              <a:gd name="connsiteX6222" fmla="*/ 3735047 w 9070966"/>
              <a:gd name="connsiteY6222" fmla="*/ 1221437 h 3611152"/>
              <a:gd name="connsiteX6223" fmla="*/ 1617920 w 9070966"/>
              <a:gd name="connsiteY6223" fmla="*/ 1219798 h 3611152"/>
              <a:gd name="connsiteX6224" fmla="*/ 1621584 w 9070966"/>
              <a:gd name="connsiteY6224" fmla="*/ 1223798 h 3611152"/>
              <a:gd name="connsiteX6225" fmla="*/ 1622272 w 9070966"/>
              <a:gd name="connsiteY6225" fmla="*/ 1225742 h 3611152"/>
              <a:gd name="connsiteX6226" fmla="*/ 1620783 w 9070966"/>
              <a:gd name="connsiteY6226" fmla="*/ 1226542 h 3611152"/>
              <a:gd name="connsiteX6227" fmla="*/ 1616774 w 9070966"/>
              <a:gd name="connsiteY6227" fmla="*/ 1225284 h 3611152"/>
              <a:gd name="connsiteX6228" fmla="*/ 1616087 w 9070966"/>
              <a:gd name="connsiteY6228" fmla="*/ 1233858 h 3611152"/>
              <a:gd name="connsiteX6229" fmla="*/ 1619065 w 9070966"/>
              <a:gd name="connsiteY6229" fmla="*/ 1240716 h 3611152"/>
              <a:gd name="connsiteX6230" fmla="*/ 1623073 w 9070966"/>
              <a:gd name="connsiteY6230" fmla="*/ 1241402 h 3611152"/>
              <a:gd name="connsiteX6231" fmla="*/ 1628800 w 9070966"/>
              <a:gd name="connsiteY6231" fmla="*/ 1254205 h 3611152"/>
              <a:gd name="connsiteX6232" fmla="*/ 1618836 w 9070966"/>
              <a:gd name="connsiteY6232" fmla="*/ 1253747 h 3611152"/>
              <a:gd name="connsiteX6233" fmla="*/ 1617805 w 9070966"/>
              <a:gd name="connsiteY6233" fmla="*/ 1251233 h 3611152"/>
              <a:gd name="connsiteX6234" fmla="*/ 1611048 w 9070966"/>
              <a:gd name="connsiteY6234" fmla="*/ 1250432 h 3611152"/>
              <a:gd name="connsiteX6235" fmla="*/ 1602802 w 9070966"/>
              <a:gd name="connsiteY6235" fmla="*/ 1244374 h 3611152"/>
              <a:gd name="connsiteX6236" fmla="*/ 1602573 w 9070966"/>
              <a:gd name="connsiteY6236" fmla="*/ 1235572 h 3611152"/>
              <a:gd name="connsiteX6237" fmla="*/ 1604634 w 9070966"/>
              <a:gd name="connsiteY6237" fmla="*/ 1234086 h 3611152"/>
              <a:gd name="connsiteX6238" fmla="*/ 1606123 w 9070966"/>
              <a:gd name="connsiteY6238" fmla="*/ 1228599 h 3611152"/>
              <a:gd name="connsiteX6239" fmla="*/ 1614140 w 9070966"/>
              <a:gd name="connsiteY6239" fmla="*/ 1226313 h 3611152"/>
              <a:gd name="connsiteX6240" fmla="*/ 1489420 w 9070966"/>
              <a:gd name="connsiteY6240" fmla="*/ 1219683 h 3611152"/>
              <a:gd name="connsiteX6241" fmla="*/ 1497551 w 9070966"/>
              <a:gd name="connsiteY6241" fmla="*/ 1219683 h 3611152"/>
              <a:gd name="connsiteX6242" fmla="*/ 1514272 w 9070966"/>
              <a:gd name="connsiteY6242" fmla="*/ 1224599 h 3611152"/>
              <a:gd name="connsiteX6243" fmla="*/ 1531909 w 9070966"/>
              <a:gd name="connsiteY6243" fmla="*/ 1232829 h 3611152"/>
              <a:gd name="connsiteX6244" fmla="*/ 1547943 w 9070966"/>
              <a:gd name="connsiteY6244" fmla="*/ 1244146 h 3611152"/>
              <a:gd name="connsiteX6245" fmla="*/ 1573368 w 9070966"/>
              <a:gd name="connsiteY6245" fmla="*/ 1272837 h 3611152"/>
              <a:gd name="connsiteX6246" fmla="*/ 1574055 w 9070966"/>
              <a:gd name="connsiteY6246" fmla="*/ 1278781 h 3611152"/>
              <a:gd name="connsiteX6247" fmla="*/ 1570046 w 9070966"/>
              <a:gd name="connsiteY6247" fmla="*/ 1283240 h 3611152"/>
              <a:gd name="connsiteX6248" fmla="*/ 1562946 w 9070966"/>
              <a:gd name="connsiteY6248" fmla="*/ 1284954 h 3611152"/>
              <a:gd name="connsiteX6249" fmla="*/ 1557334 w 9070966"/>
              <a:gd name="connsiteY6249" fmla="*/ 1283811 h 3611152"/>
              <a:gd name="connsiteX6250" fmla="*/ 1529389 w 9070966"/>
              <a:gd name="connsiteY6250" fmla="*/ 1264264 h 3611152"/>
              <a:gd name="connsiteX6251" fmla="*/ 1493199 w 9070966"/>
              <a:gd name="connsiteY6251" fmla="*/ 1245746 h 3611152"/>
              <a:gd name="connsiteX6252" fmla="*/ 1486442 w 9070966"/>
              <a:gd name="connsiteY6252" fmla="*/ 1244717 h 3611152"/>
              <a:gd name="connsiteX6253" fmla="*/ 1479570 w 9070966"/>
              <a:gd name="connsiteY6253" fmla="*/ 1246889 h 3611152"/>
              <a:gd name="connsiteX6254" fmla="*/ 1472699 w 9070966"/>
              <a:gd name="connsiteY6254" fmla="*/ 1240831 h 3611152"/>
              <a:gd name="connsiteX6255" fmla="*/ 1483579 w 9070966"/>
              <a:gd name="connsiteY6255" fmla="*/ 1221970 h 3611152"/>
              <a:gd name="connsiteX6256" fmla="*/ 1759131 w 9070966"/>
              <a:gd name="connsiteY6256" fmla="*/ 1213053 h 3611152"/>
              <a:gd name="connsiteX6257" fmla="*/ 1764170 w 9070966"/>
              <a:gd name="connsiteY6257" fmla="*/ 1217283 h 3611152"/>
              <a:gd name="connsiteX6258" fmla="*/ 1767949 w 9070966"/>
              <a:gd name="connsiteY6258" fmla="*/ 1223455 h 3611152"/>
              <a:gd name="connsiteX6259" fmla="*/ 1768522 w 9070966"/>
              <a:gd name="connsiteY6259" fmla="*/ 1229057 h 3611152"/>
              <a:gd name="connsiteX6260" fmla="*/ 1766002 w 9070966"/>
              <a:gd name="connsiteY6260" fmla="*/ 1231571 h 3611152"/>
              <a:gd name="connsiteX6261" fmla="*/ 1766002 w 9070966"/>
              <a:gd name="connsiteY6261" fmla="*/ 1245289 h 3611152"/>
              <a:gd name="connsiteX6262" fmla="*/ 1757528 w 9070966"/>
              <a:gd name="connsiteY6262" fmla="*/ 1245860 h 3611152"/>
              <a:gd name="connsiteX6263" fmla="*/ 1755581 w 9070966"/>
              <a:gd name="connsiteY6263" fmla="*/ 1250890 h 3611152"/>
              <a:gd name="connsiteX6264" fmla="*/ 1757871 w 9070966"/>
              <a:gd name="connsiteY6264" fmla="*/ 1255919 h 3611152"/>
              <a:gd name="connsiteX6265" fmla="*/ 1748251 w 9070966"/>
              <a:gd name="connsiteY6265" fmla="*/ 1253405 h 3611152"/>
              <a:gd name="connsiteX6266" fmla="*/ 1745388 w 9070966"/>
              <a:gd name="connsiteY6266" fmla="*/ 1255919 h 3611152"/>
              <a:gd name="connsiteX6267" fmla="*/ 1739776 w 9070966"/>
              <a:gd name="connsiteY6267" fmla="*/ 1254205 h 3611152"/>
              <a:gd name="connsiteX6268" fmla="*/ 1738058 w 9070966"/>
              <a:gd name="connsiteY6268" fmla="*/ 1251461 h 3611152"/>
              <a:gd name="connsiteX6269" fmla="*/ 1729354 w 9070966"/>
              <a:gd name="connsiteY6269" fmla="*/ 1250547 h 3611152"/>
              <a:gd name="connsiteX6270" fmla="*/ 1721223 w 9070966"/>
              <a:gd name="connsiteY6270" fmla="*/ 1245289 h 3611152"/>
              <a:gd name="connsiteX6271" fmla="*/ 1717558 w 9070966"/>
              <a:gd name="connsiteY6271" fmla="*/ 1233515 h 3611152"/>
              <a:gd name="connsiteX6272" fmla="*/ 1718130 w 9070966"/>
              <a:gd name="connsiteY6272" fmla="*/ 1230428 h 3611152"/>
              <a:gd name="connsiteX6273" fmla="*/ 1722711 w 9070966"/>
              <a:gd name="connsiteY6273" fmla="*/ 1229742 h 3611152"/>
              <a:gd name="connsiteX6274" fmla="*/ 1721795 w 9070966"/>
              <a:gd name="connsiteY6274" fmla="*/ 1236030 h 3611152"/>
              <a:gd name="connsiteX6275" fmla="*/ 1726033 w 9070966"/>
              <a:gd name="connsiteY6275" fmla="*/ 1235801 h 3611152"/>
              <a:gd name="connsiteX6276" fmla="*/ 1725231 w 9070966"/>
              <a:gd name="connsiteY6276" fmla="*/ 1227685 h 3611152"/>
              <a:gd name="connsiteX6277" fmla="*/ 1723284 w 9070966"/>
              <a:gd name="connsiteY6277" fmla="*/ 1226885 h 3611152"/>
              <a:gd name="connsiteX6278" fmla="*/ 1723055 w 9070966"/>
              <a:gd name="connsiteY6278" fmla="*/ 1223798 h 3611152"/>
              <a:gd name="connsiteX6279" fmla="*/ 1736913 w 9070966"/>
              <a:gd name="connsiteY6279" fmla="*/ 1225170 h 3611152"/>
              <a:gd name="connsiteX6280" fmla="*/ 1738860 w 9070966"/>
              <a:gd name="connsiteY6280" fmla="*/ 1215911 h 3611152"/>
              <a:gd name="connsiteX6281" fmla="*/ 1743097 w 9070966"/>
              <a:gd name="connsiteY6281" fmla="*/ 1215111 h 3611152"/>
              <a:gd name="connsiteX6282" fmla="*/ 1749625 w 9070966"/>
              <a:gd name="connsiteY6282" fmla="*/ 1223227 h 3611152"/>
              <a:gd name="connsiteX6283" fmla="*/ 1753519 w 9070966"/>
              <a:gd name="connsiteY6283" fmla="*/ 1224370 h 3611152"/>
              <a:gd name="connsiteX6284" fmla="*/ 1755466 w 9070966"/>
              <a:gd name="connsiteY6284" fmla="*/ 1221627 h 3611152"/>
              <a:gd name="connsiteX6285" fmla="*/ 1752603 w 9070966"/>
              <a:gd name="connsiteY6285" fmla="*/ 1219683 h 3611152"/>
              <a:gd name="connsiteX6286" fmla="*/ 1752603 w 9070966"/>
              <a:gd name="connsiteY6286" fmla="*/ 1215797 h 3611152"/>
              <a:gd name="connsiteX6287" fmla="*/ 3913788 w 9070966"/>
              <a:gd name="connsiteY6287" fmla="*/ 1209560 h 3611152"/>
              <a:gd name="connsiteX6288" fmla="*/ 3915438 w 9070966"/>
              <a:gd name="connsiteY6288" fmla="*/ 1216369 h 3611152"/>
              <a:gd name="connsiteX6289" fmla="*/ 3915519 w 9070966"/>
              <a:gd name="connsiteY6289" fmla="*/ 1216460 h 3611152"/>
              <a:gd name="connsiteX6290" fmla="*/ 3913836 w 9070966"/>
              <a:gd name="connsiteY6290" fmla="*/ 1209624 h 3611152"/>
              <a:gd name="connsiteX6291" fmla="*/ 1852928 w 9070966"/>
              <a:gd name="connsiteY6291" fmla="*/ 1206309 h 3611152"/>
              <a:gd name="connsiteX6292" fmla="*/ 1854646 w 9070966"/>
              <a:gd name="connsiteY6292" fmla="*/ 1207452 h 3611152"/>
              <a:gd name="connsiteX6293" fmla="*/ 1853386 w 9070966"/>
              <a:gd name="connsiteY6293" fmla="*/ 1217283 h 3611152"/>
              <a:gd name="connsiteX6294" fmla="*/ 1855104 w 9070966"/>
              <a:gd name="connsiteY6294" fmla="*/ 1224827 h 3611152"/>
              <a:gd name="connsiteX6295" fmla="*/ 1863579 w 9070966"/>
              <a:gd name="connsiteY6295" fmla="*/ 1229857 h 3611152"/>
              <a:gd name="connsiteX6296" fmla="*/ 1868962 w 9070966"/>
              <a:gd name="connsiteY6296" fmla="*/ 1243574 h 3611152"/>
              <a:gd name="connsiteX6297" fmla="*/ 1866099 w 9070966"/>
              <a:gd name="connsiteY6297" fmla="*/ 1257520 h 3611152"/>
              <a:gd name="connsiteX6298" fmla="*/ 1866900 w 9070966"/>
              <a:gd name="connsiteY6298" fmla="*/ 1261978 h 3611152"/>
              <a:gd name="connsiteX6299" fmla="*/ 1869191 w 9070966"/>
              <a:gd name="connsiteY6299" fmla="*/ 1264264 h 3611152"/>
              <a:gd name="connsiteX6300" fmla="*/ 1869191 w 9070966"/>
              <a:gd name="connsiteY6300" fmla="*/ 1269065 h 3611152"/>
              <a:gd name="connsiteX6301" fmla="*/ 1866099 w 9070966"/>
              <a:gd name="connsiteY6301" fmla="*/ 1269866 h 3611152"/>
              <a:gd name="connsiteX6302" fmla="*/ 1866099 w 9070966"/>
              <a:gd name="connsiteY6302" fmla="*/ 1272609 h 3611152"/>
              <a:gd name="connsiteX6303" fmla="*/ 1868962 w 9070966"/>
              <a:gd name="connsiteY6303" fmla="*/ 1273980 h 3611152"/>
              <a:gd name="connsiteX6304" fmla="*/ 1876062 w 9070966"/>
              <a:gd name="connsiteY6304" fmla="*/ 1273180 h 3611152"/>
              <a:gd name="connsiteX6305" fmla="*/ 1874688 w 9070966"/>
              <a:gd name="connsiteY6305" fmla="*/ 1279010 h 3611152"/>
              <a:gd name="connsiteX6306" fmla="*/ 1865984 w 9070966"/>
              <a:gd name="connsiteY6306" fmla="*/ 1290784 h 3611152"/>
              <a:gd name="connsiteX6307" fmla="*/ 1859456 w 9070966"/>
              <a:gd name="connsiteY6307" fmla="*/ 1288041 h 3611152"/>
              <a:gd name="connsiteX6308" fmla="*/ 1848462 w 9070966"/>
              <a:gd name="connsiteY6308" fmla="*/ 1288269 h 3611152"/>
              <a:gd name="connsiteX6309" fmla="*/ 1841934 w 9070966"/>
              <a:gd name="connsiteY6309" fmla="*/ 1285983 h 3611152"/>
              <a:gd name="connsiteX6310" fmla="*/ 1833230 w 9070966"/>
              <a:gd name="connsiteY6310" fmla="*/ 1278438 h 3611152"/>
              <a:gd name="connsiteX6311" fmla="*/ 1830366 w 9070966"/>
              <a:gd name="connsiteY6311" fmla="*/ 1279582 h 3611152"/>
              <a:gd name="connsiteX6312" fmla="*/ 1822464 w 9070966"/>
              <a:gd name="connsiteY6312" fmla="*/ 1277638 h 3611152"/>
              <a:gd name="connsiteX6313" fmla="*/ 1822693 w 9070966"/>
              <a:gd name="connsiteY6313" fmla="*/ 1275695 h 3611152"/>
              <a:gd name="connsiteX6314" fmla="*/ 1830595 w 9070966"/>
              <a:gd name="connsiteY6314" fmla="*/ 1273752 h 3611152"/>
              <a:gd name="connsiteX6315" fmla="*/ 1825213 w 9070966"/>
              <a:gd name="connsiteY6315" fmla="*/ 1268951 h 3611152"/>
              <a:gd name="connsiteX6316" fmla="*/ 1826358 w 9070966"/>
              <a:gd name="connsiteY6316" fmla="*/ 1265864 h 3611152"/>
              <a:gd name="connsiteX6317" fmla="*/ 1824984 w 9070966"/>
              <a:gd name="connsiteY6317" fmla="*/ 1263921 h 3611152"/>
              <a:gd name="connsiteX6318" fmla="*/ 1819944 w 9070966"/>
              <a:gd name="connsiteY6318" fmla="*/ 1259693 h 3611152"/>
              <a:gd name="connsiteX6319" fmla="*/ 1822464 w 9070966"/>
              <a:gd name="connsiteY6319" fmla="*/ 1255806 h 3611152"/>
              <a:gd name="connsiteX6320" fmla="*/ 1828992 w 9070966"/>
              <a:gd name="connsiteY6320" fmla="*/ 1256377 h 3611152"/>
              <a:gd name="connsiteX6321" fmla="*/ 1826702 w 9070966"/>
              <a:gd name="connsiteY6321" fmla="*/ 1251347 h 3611152"/>
              <a:gd name="connsiteX6322" fmla="*/ 1831512 w 9070966"/>
              <a:gd name="connsiteY6322" fmla="*/ 1245518 h 3611152"/>
              <a:gd name="connsiteX6323" fmla="*/ 1826472 w 9070966"/>
              <a:gd name="connsiteY6323" fmla="*/ 1240716 h 3611152"/>
              <a:gd name="connsiteX6324" fmla="*/ 1817425 w 9070966"/>
              <a:gd name="connsiteY6324" fmla="*/ 1245518 h 3611152"/>
              <a:gd name="connsiteX6325" fmla="*/ 1817654 w 9070966"/>
              <a:gd name="connsiteY6325" fmla="*/ 1251919 h 3611152"/>
              <a:gd name="connsiteX6326" fmla="*/ 1815707 w 9070966"/>
              <a:gd name="connsiteY6326" fmla="*/ 1253633 h 3611152"/>
              <a:gd name="connsiteX6327" fmla="*/ 1812271 w 9070966"/>
              <a:gd name="connsiteY6327" fmla="*/ 1253633 h 3611152"/>
              <a:gd name="connsiteX6328" fmla="*/ 1812844 w 9070966"/>
              <a:gd name="connsiteY6328" fmla="*/ 1249404 h 3611152"/>
              <a:gd name="connsiteX6329" fmla="*/ 1807461 w 9070966"/>
              <a:gd name="connsiteY6329" fmla="*/ 1247460 h 3611152"/>
              <a:gd name="connsiteX6330" fmla="*/ 1805514 w 9070966"/>
              <a:gd name="connsiteY6330" fmla="*/ 1251690 h 3611152"/>
              <a:gd name="connsiteX6331" fmla="*/ 1802995 w 9070966"/>
              <a:gd name="connsiteY6331" fmla="*/ 1253062 h 3611152"/>
              <a:gd name="connsiteX6332" fmla="*/ 1789480 w 9070966"/>
              <a:gd name="connsiteY6332" fmla="*/ 1252261 h 3611152"/>
              <a:gd name="connsiteX6333" fmla="*/ 1785243 w 9070966"/>
              <a:gd name="connsiteY6333" fmla="*/ 1248604 h 3611152"/>
              <a:gd name="connsiteX6334" fmla="*/ 1782151 w 9070966"/>
              <a:gd name="connsiteY6334" fmla="*/ 1241631 h 3611152"/>
              <a:gd name="connsiteX6335" fmla="*/ 1780776 w 9070966"/>
              <a:gd name="connsiteY6335" fmla="*/ 1236601 h 3611152"/>
              <a:gd name="connsiteX6336" fmla="*/ 1786732 w 9070966"/>
              <a:gd name="connsiteY6336" fmla="*/ 1227913 h 3611152"/>
              <a:gd name="connsiteX6337" fmla="*/ 1803911 w 9070966"/>
              <a:gd name="connsiteY6337" fmla="*/ 1225170 h 3611152"/>
              <a:gd name="connsiteX6338" fmla="*/ 1800819 w 9070966"/>
              <a:gd name="connsiteY6338" fmla="*/ 1216483 h 3611152"/>
              <a:gd name="connsiteX6339" fmla="*/ 1805285 w 9070966"/>
              <a:gd name="connsiteY6339" fmla="*/ 1214539 h 3611152"/>
              <a:gd name="connsiteX6340" fmla="*/ 1813416 w 9070966"/>
              <a:gd name="connsiteY6340" fmla="*/ 1216254 h 3611152"/>
              <a:gd name="connsiteX6341" fmla="*/ 1814562 w 9070966"/>
              <a:gd name="connsiteY6341" fmla="*/ 1213968 h 3611152"/>
              <a:gd name="connsiteX6342" fmla="*/ 1819028 w 9070966"/>
              <a:gd name="connsiteY6342" fmla="*/ 1212254 h 3611152"/>
              <a:gd name="connsiteX6343" fmla="*/ 1831970 w 9070966"/>
              <a:gd name="connsiteY6343" fmla="*/ 1217511 h 3611152"/>
              <a:gd name="connsiteX6344" fmla="*/ 1839070 w 9070966"/>
              <a:gd name="connsiteY6344" fmla="*/ 1217740 h 3611152"/>
              <a:gd name="connsiteX6345" fmla="*/ 1845827 w 9070966"/>
              <a:gd name="connsiteY6345" fmla="*/ 1213511 h 3611152"/>
              <a:gd name="connsiteX6346" fmla="*/ 1848118 w 9070966"/>
              <a:gd name="connsiteY6346" fmla="*/ 1207681 h 3611152"/>
              <a:gd name="connsiteX6347" fmla="*/ 3681812 w 9070966"/>
              <a:gd name="connsiteY6347" fmla="*/ 1192455 h 3611152"/>
              <a:gd name="connsiteX6348" fmla="*/ 3660843 w 9070966"/>
              <a:gd name="connsiteY6348" fmla="*/ 1200937 h 3611152"/>
              <a:gd name="connsiteX6349" fmla="*/ 3660436 w 9070966"/>
              <a:gd name="connsiteY6349" fmla="*/ 1201418 h 3611152"/>
              <a:gd name="connsiteX6350" fmla="*/ 3681690 w 9070966"/>
              <a:gd name="connsiteY6350" fmla="*/ 1192822 h 3611152"/>
              <a:gd name="connsiteX6351" fmla="*/ 3881936 w 9070966"/>
              <a:gd name="connsiteY6351" fmla="*/ 1192066 h 3611152"/>
              <a:gd name="connsiteX6352" fmla="*/ 3884173 w 9070966"/>
              <a:gd name="connsiteY6352" fmla="*/ 1203453 h 3611152"/>
              <a:gd name="connsiteX6353" fmla="*/ 3884386 w 9070966"/>
              <a:gd name="connsiteY6353" fmla="*/ 1203715 h 3611152"/>
              <a:gd name="connsiteX6354" fmla="*/ 3881997 w 9070966"/>
              <a:gd name="connsiteY6354" fmla="*/ 1192135 h 3611152"/>
              <a:gd name="connsiteX6355" fmla="*/ 3629119 w 9070966"/>
              <a:gd name="connsiteY6355" fmla="*/ 1188706 h 3611152"/>
              <a:gd name="connsiteX6356" fmla="*/ 3619728 w 9070966"/>
              <a:gd name="connsiteY6356" fmla="*/ 1189278 h 3611152"/>
              <a:gd name="connsiteX6357" fmla="*/ 3613200 w 9070966"/>
              <a:gd name="connsiteY6357" fmla="*/ 1191792 h 3611152"/>
              <a:gd name="connsiteX6358" fmla="*/ 3612559 w 9070966"/>
              <a:gd name="connsiteY6358" fmla="*/ 1192373 h 3611152"/>
              <a:gd name="connsiteX6359" fmla="*/ 3618815 w 9070966"/>
              <a:gd name="connsiteY6359" fmla="*/ 1189964 h 3611152"/>
              <a:gd name="connsiteX6360" fmla="*/ 3628205 w 9070966"/>
              <a:gd name="connsiteY6360" fmla="*/ 1189393 h 3611152"/>
              <a:gd name="connsiteX6361" fmla="*/ 3635880 w 9070966"/>
              <a:gd name="connsiteY6361" fmla="*/ 1192822 h 3611152"/>
              <a:gd name="connsiteX6362" fmla="*/ 3644469 w 9070966"/>
              <a:gd name="connsiteY6362" fmla="*/ 1208139 h 3611152"/>
              <a:gd name="connsiteX6363" fmla="*/ 3648134 w 9070966"/>
              <a:gd name="connsiteY6363" fmla="*/ 1209282 h 3611152"/>
              <a:gd name="connsiteX6364" fmla="*/ 3651570 w 9070966"/>
              <a:gd name="connsiteY6364" fmla="*/ 1209282 h 3611152"/>
              <a:gd name="connsiteX6365" fmla="*/ 3655578 w 9070966"/>
              <a:gd name="connsiteY6365" fmla="*/ 1206767 h 3611152"/>
              <a:gd name="connsiteX6366" fmla="*/ 3655782 w 9070966"/>
              <a:gd name="connsiteY6366" fmla="*/ 1206526 h 3611152"/>
              <a:gd name="connsiteX6367" fmla="*/ 3652482 w 9070966"/>
              <a:gd name="connsiteY6367" fmla="*/ 1208596 h 3611152"/>
              <a:gd name="connsiteX6368" fmla="*/ 3649047 w 9070966"/>
              <a:gd name="connsiteY6368" fmla="*/ 1208596 h 3611152"/>
              <a:gd name="connsiteX6369" fmla="*/ 3645382 w 9070966"/>
              <a:gd name="connsiteY6369" fmla="*/ 1207453 h 3611152"/>
              <a:gd name="connsiteX6370" fmla="*/ 3636792 w 9070966"/>
              <a:gd name="connsiteY6370" fmla="*/ 1192135 h 3611152"/>
              <a:gd name="connsiteX6371" fmla="*/ 963395 w 9070966"/>
              <a:gd name="connsiteY6371" fmla="*/ 1185848 h 3611152"/>
              <a:gd name="connsiteX6372" fmla="*/ 962878 w 9070966"/>
              <a:gd name="connsiteY6372" fmla="*/ 1185934 h 3611152"/>
              <a:gd name="connsiteX6373" fmla="*/ 968549 w 9070966"/>
              <a:gd name="connsiteY6373" fmla="*/ 1196365 h 3611152"/>
              <a:gd name="connsiteX6374" fmla="*/ 970840 w 9070966"/>
              <a:gd name="connsiteY6374" fmla="*/ 1214540 h 3611152"/>
              <a:gd name="connsiteX6375" fmla="*/ 974046 w 9070966"/>
              <a:gd name="connsiteY6375" fmla="*/ 1220370 h 3611152"/>
              <a:gd name="connsiteX6376" fmla="*/ 980803 w 9070966"/>
              <a:gd name="connsiteY6376" fmla="*/ 1225285 h 3611152"/>
              <a:gd name="connsiteX6377" fmla="*/ 981720 w 9070966"/>
              <a:gd name="connsiteY6377" fmla="*/ 1228829 h 3611152"/>
              <a:gd name="connsiteX6378" fmla="*/ 974504 w 9070966"/>
              <a:gd name="connsiteY6378" fmla="*/ 1229743 h 3611152"/>
              <a:gd name="connsiteX6379" fmla="*/ 968205 w 9070966"/>
              <a:gd name="connsiteY6379" fmla="*/ 1233287 h 3611152"/>
              <a:gd name="connsiteX6380" fmla="*/ 967747 w 9070966"/>
              <a:gd name="connsiteY6380" fmla="*/ 1238202 h 3611152"/>
              <a:gd name="connsiteX6381" fmla="*/ 972214 w 9070966"/>
              <a:gd name="connsiteY6381" fmla="*/ 1240031 h 3611152"/>
              <a:gd name="connsiteX6382" fmla="*/ 976222 w 9070966"/>
              <a:gd name="connsiteY6382" fmla="*/ 1251691 h 3611152"/>
              <a:gd name="connsiteX6383" fmla="*/ 974390 w 9070966"/>
              <a:gd name="connsiteY6383" fmla="*/ 1258892 h 3611152"/>
              <a:gd name="connsiteX6384" fmla="*/ 971641 w 9070966"/>
              <a:gd name="connsiteY6384" fmla="*/ 1261979 h 3611152"/>
              <a:gd name="connsiteX6385" fmla="*/ 963052 w 9070966"/>
              <a:gd name="connsiteY6385" fmla="*/ 1262436 h 3611152"/>
              <a:gd name="connsiteX6386" fmla="*/ 963052 w 9070966"/>
              <a:gd name="connsiteY6386" fmla="*/ 1265065 h 3611152"/>
              <a:gd name="connsiteX6387" fmla="*/ 967976 w 9070966"/>
              <a:gd name="connsiteY6387" fmla="*/ 1270438 h 3611152"/>
              <a:gd name="connsiteX6388" fmla="*/ 968417 w 9070966"/>
              <a:gd name="connsiteY6388" fmla="*/ 1270397 h 3611152"/>
              <a:gd name="connsiteX6389" fmla="*/ 963739 w 9070966"/>
              <a:gd name="connsiteY6389" fmla="*/ 1265293 h 3611152"/>
              <a:gd name="connsiteX6390" fmla="*/ 963739 w 9070966"/>
              <a:gd name="connsiteY6390" fmla="*/ 1262664 h 3611152"/>
              <a:gd name="connsiteX6391" fmla="*/ 972328 w 9070966"/>
              <a:gd name="connsiteY6391" fmla="*/ 1262207 h 3611152"/>
              <a:gd name="connsiteX6392" fmla="*/ 975076 w 9070966"/>
              <a:gd name="connsiteY6392" fmla="*/ 1259120 h 3611152"/>
              <a:gd name="connsiteX6393" fmla="*/ 976909 w 9070966"/>
              <a:gd name="connsiteY6393" fmla="*/ 1251919 h 3611152"/>
              <a:gd name="connsiteX6394" fmla="*/ 972901 w 9070966"/>
              <a:gd name="connsiteY6394" fmla="*/ 1240259 h 3611152"/>
              <a:gd name="connsiteX6395" fmla="*/ 968435 w 9070966"/>
              <a:gd name="connsiteY6395" fmla="*/ 1238430 h 3611152"/>
              <a:gd name="connsiteX6396" fmla="*/ 968893 w 9070966"/>
              <a:gd name="connsiteY6396" fmla="*/ 1233515 h 3611152"/>
              <a:gd name="connsiteX6397" fmla="*/ 975192 w 9070966"/>
              <a:gd name="connsiteY6397" fmla="*/ 1229971 h 3611152"/>
              <a:gd name="connsiteX6398" fmla="*/ 982407 w 9070966"/>
              <a:gd name="connsiteY6398" fmla="*/ 1229057 h 3611152"/>
              <a:gd name="connsiteX6399" fmla="*/ 981491 w 9070966"/>
              <a:gd name="connsiteY6399" fmla="*/ 1225513 h 3611152"/>
              <a:gd name="connsiteX6400" fmla="*/ 974734 w 9070966"/>
              <a:gd name="connsiteY6400" fmla="*/ 1220598 h 3611152"/>
              <a:gd name="connsiteX6401" fmla="*/ 971527 w 9070966"/>
              <a:gd name="connsiteY6401" fmla="*/ 1214768 h 3611152"/>
              <a:gd name="connsiteX6402" fmla="*/ 969236 w 9070966"/>
              <a:gd name="connsiteY6402" fmla="*/ 1196593 h 3611152"/>
              <a:gd name="connsiteX6403" fmla="*/ 3750173 w 9070966"/>
              <a:gd name="connsiteY6403" fmla="*/ 1176297 h 3611152"/>
              <a:gd name="connsiteX6404" fmla="*/ 3749375 w 9070966"/>
              <a:gd name="connsiteY6404" fmla="*/ 1176704 h 3611152"/>
              <a:gd name="connsiteX6405" fmla="*/ 3748001 w 9070966"/>
              <a:gd name="connsiteY6405" fmla="*/ 1196365 h 3611152"/>
              <a:gd name="connsiteX6406" fmla="*/ 3750406 w 9070966"/>
              <a:gd name="connsiteY6406" fmla="*/ 1198423 h 3611152"/>
              <a:gd name="connsiteX6407" fmla="*/ 3746627 w 9070966"/>
              <a:gd name="connsiteY6407" fmla="*/ 1203225 h 3611152"/>
              <a:gd name="connsiteX6408" fmla="*/ 3746627 w 9070966"/>
              <a:gd name="connsiteY6408" fmla="*/ 1211111 h 3611152"/>
              <a:gd name="connsiteX6409" fmla="*/ 3744222 w 9070966"/>
              <a:gd name="connsiteY6409" fmla="*/ 1218998 h 3611152"/>
              <a:gd name="connsiteX6410" fmla="*/ 3741182 w 9070966"/>
              <a:gd name="connsiteY6410" fmla="*/ 1222033 h 3611152"/>
              <a:gd name="connsiteX6411" fmla="*/ 3741473 w 9070966"/>
              <a:gd name="connsiteY6411" fmla="*/ 1222084 h 3611152"/>
              <a:gd name="connsiteX6412" fmla="*/ 3745023 w 9070966"/>
              <a:gd name="connsiteY6412" fmla="*/ 1218655 h 3611152"/>
              <a:gd name="connsiteX6413" fmla="*/ 3747428 w 9070966"/>
              <a:gd name="connsiteY6413" fmla="*/ 1210767 h 3611152"/>
              <a:gd name="connsiteX6414" fmla="*/ 3747428 w 9070966"/>
              <a:gd name="connsiteY6414" fmla="*/ 1202880 h 3611152"/>
              <a:gd name="connsiteX6415" fmla="*/ 3751207 w 9070966"/>
              <a:gd name="connsiteY6415" fmla="*/ 1197965 h 3611152"/>
              <a:gd name="connsiteX6416" fmla="*/ 3748802 w 9070966"/>
              <a:gd name="connsiteY6416" fmla="*/ 1195907 h 3611152"/>
              <a:gd name="connsiteX6417" fmla="*/ 1393675 w 9070966"/>
              <a:gd name="connsiteY6417" fmla="*/ 1170302 h 3611152"/>
              <a:gd name="connsiteX6418" fmla="*/ 1399632 w 9070966"/>
              <a:gd name="connsiteY6418" fmla="*/ 1171788 h 3611152"/>
              <a:gd name="connsiteX6419" fmla="*/ 1433531 w 9070966"/>
              <a:gd name="connsiteY6419" fmla="*/ 1202080 h 3611152"/>
              <a:gd name="connsiteX6420" fmla="*/ 1436737 w 9070966"/>
              <a:gd name="connsiteY6420" fmla="*/ 1207338 h 3611152"/>
              <a:gd name="connsiteX6421" fmla="*/ 1436966 w 9070966"/>
              <a:gd name="connsiteY6421" fmla="*/ 1211110 h 3611152"/>
              <a:gd name="connsiteX6422" fmla="*/ 1430554 w 9070966"/>
              <a:gd name="connsiteY6422" fmla="*/ 1230657 h 3611152"/>
              <a:gd name="connsiteX6423" fmla="*/ 1431241 w 9070966"/>
              <a:gd name="connsiteY6423" fmla="*/ 1242888 h 3611152"/>
              <a:gd name="connsiteX6424" fmla="*/ 1435249 w 9070966"/>
              <a:gd name="connsiteY6424" fmla="*/ 1255691 h 3611152"/>
              <a:gd name="connsiteX6425" fmla="*/ 1434562 w 9070966"/>
              <a:gd name="connsiteY6425" fmla="*/ 1258892 h 3611152"/>
              <a:gd name="connsiteX6426" fmla="*/ 1421276 w 9070966"/>
              <a:gd name="connsiteY6426" fmla="*/ 1266322 h 3611152"/>
              <a:gd name="connsiteX6427" fmla="*/ 1416466 w 9070966"/>
              <a:gd name="connsiteY6427" fmla="*/ 1266322 h 3611152"/>
              <a:gd name="connsiteX6428" fmla="*/ 1398944 w 9070966"/>
              <a:gd name="connsiteY6428" fmla="*/ 1249861 h 3611152"/>
              <a:gd name="connsiteX6429" fmla="*/ 1394821 w 9070966"/>
              <a:gd name="connsiteY6429" fmla="*/ 1245860 h 3611152"/>
              <a:gd name="connsiteX6430" fmla="*/ 1389896 w 9070966"/>
              <a:gd name="connsiteY6430" fmla="*/ 1236601 h 3611152"/>
              <a:gd name="connsiteX6431" fmla="*/ 1382453 w 9070966"/>
              <a:gd name="connsiteY6431" fmla="*/ 1196822 h 3611152"/>
              <a:gd name="connsiteX6432" fmla="*/ 1382910 w 9070966"/>
              <a:gd name="connsiteY6432" fmla="*/ 1174874 h 3611152"/>
              <a:gd name="connsiteX6433" fmla="*/ 1384170 w 9070966"/>
              <a:gd name="connsiteY6433" fmla="*/ 1172359 h 3611152"/>
              <a:gd name="connsiteX6434" fmla="*/ 3706636 w 9070966"/>
              <a:gd name="connsiteY6434" fmla="*/ 1169469 h 3611152"/>
              <a:gd name="connsiteX6435" fmla="*/ 3685122 w 9070966"/>
              <a:gd name="connsiteY6435" fmla="*/ 1178304 h 3611152"/>
              <a:gd name="connsiteX6436" fmla="*/ 3684967 w 9070966"/>
              <a:gd name="connsiteY6436" fmla="*/ 1178679 h 3611152"/>
              <a:gd name="connsiteX6437" fmla="*/ 3706199 w 9070966"/>
              <a:gd name="connsiteY6437" fmla="*/ 1169959 h 3611152"/>
              <a:gd name="connsiteX6438" fmla="*/ 3846765 w 9070966"/>
              <a:gd name="connsiteY6438" fmla="*/ 1169154 h 3611152"/>
              <a:gd name="connsiteX6439" fmla="*/ 3847639 w 9070966"/>
              <a:gd name="connsiteY6439" fmla="*/ 1170759 h 3611152"/>
              <a:gd name="connsiteX6440" fmla="*/ 3847704 w 9070966"/>
              <a:gd name="connsiteY6440" fmla="*/ 1170813 h 3611152"/>
              <a:gd name="connsiteX6441" fmla="*/ 3520548 w 9070966"/>
              <a:gd name="connsiteY6441" fmla="*/ 1161843 h 3611152"/>
              <a:gd name="connsiteX6442" fmla="*/ 3520208 w 9070966"/>
              <a:gd name="connsiteY6442" fmla="*/ 1161958 h 3611152"/>
              <a:gd name="connsiteX6443" fmla="*/ 3516771 w 9070966"/>
              <a:gd name="connsiteY6443" fmla="*/ 1165387 h 3611152"/>
              <a:gd name="connsiteX6444" fmla="*/ 3515053 w 9070966"/>
              <a:gd name="connsiteY6444" fmla="*/ 1170531 h 3611152"/>
              <a:gd name="connsiteX6445" fmla="*/ 3523643 w 9070966"/>
              <a:gd name="connsiteY6445" fmla="*/ 1171331 h 3611152"/>
              <a:gd name="connsiteX6446" fmla="*/ 3539105 w 9070966"/>
              <a:gd name="connsiteY6446" fmla="*/ 1166187 h 3611152"/>
              <a:gd name="connsiteX6447" fmla="*/ 3543342 w 9070966"/>
              <a:gd name="connsiteY6447" fmla="*/ 1166759 h 3611152"/>
              <a:gd name="connsiteX6448" fmla="*/ 3547694 w 9070966"/>
              <a:gd name="connsiteY6448" fmla="*/ 1174418 h 3611152"/>
              <a:gd name="connsiteX6449" fmla="*/ 3556284 w 9070966"/>
              <a:gd name="connsiteY6449" fmla="*/ 1176932 h 3611152"/>
              <a:gd name="connsiteX6450" fmla="*/ 3574608 w 9070966"/>
              <a:gd name="connsiteY6450" fmla="*/ 1175218 h 3611152"/>
              <a:gd name="connsiteX6451" fmla="*/ 3583426 w 9070966"/>
              <a:gd name="connsiteY6451" fmla="*/ 1177504 h 3611152"/>
              <a:gd name="connsiteX6452" fmla="*/ 3591672 w 9070966"/>
              <a:gd name="connsiteY6452" fmla="*/ 1183219 h 3611152"/>
              <a:gd name="connsiteX6453" fmla="*/ 3593619 w 9070966"/>
              <a:gd name="connsiteY6453" fmla="*/ 1187220 h 3611152"/>
              <a:gd name="connsiteX6454" fmla="*/ 3600491 w 9070966"/>
              <a:gd name="connsiteY6454" fmla="*/ 1191450 h 3611152"/>
              <a:gd name="connsiteX6455" fmla="*/ 3603927 w 9070966"/>
              <a:gd name="connsiteY6455" fmla="*/ 1195679 h 3611152"/>
              <a:gd name="connsiteX6456" fmla="*/ 3608508 w 9070966"/>
              <a:gd name="connsiteY6456" fmla="*/ 1195908 h 3611152"/>
              <a:gd name="connsiteX6457" fmla="*/ 3609272 w 9070966"/>
              <a:gd name="connsiteY6457" fmla="*/ 1195215 h 3611152"/>
              <a:gd name="connsiteX6458" fmla="*/ 3604839 w 9070966"/>
              <a:gd name="connsiteY6458" fmla="*/ 1194993 h 3611152"/>
              <a:gd name="connsiteX6459" fmla="*/ 3601403 w 9070966"/>
              <a:gd name="connsiteY6459" fmla="*/ 1190764 h 3611152"/>
              <a:gd name="connsiteX6460" fmla="*/ 3594532 w 9070966"/>
              <a:gd name="connsiteY6460" fmla="*/ 1186534 h 3611152"/>
              <a:gd name="connsiteX6461" fmla="*/ 3592585 w 9070966"/>
              <a:gd name="connsiteY6461" fmla="*/ 1182533 h 3611152"/>
              <a:gd name="connsiteX6462" fmla="*/ 3584339 w 9070966"/>
              <a:gd name="connsiteY6462" fmla="*/ 1176818 h 3611152"/>
              <a:gd name="connsiteX6463" fmla="*/ 3575520 w 9070966"/>
              <a:gd name="connsiteY6463" fmla="*/ 1174532 h 3611152"/>
              <a:gd name="connsiteX6464" fmla="*/ 3557196 w 9070966"/>
              <a:gd name="connsiteY6464" fmla="*/ 1176246 h 3611152"/>
              <a:gd name="connsiteX6465" fmla="*/ 3548606 w 9070966"/>
              <a:gd name="connsiteY6465" fmla="*/ 1173731 h 3611152"/>
              <a:gd name="connsiteX6466" fmla="*/ 3544255 w 9070966"/>
              <a:gd name="connsiteY6466" fmla="*/ 1166073 h 3611152"/>
              <a:gd name="connsiteX6467" fmla="*/ 3540017 w 9070966"/>
              <a:gd name="connsiteY6467" fmla="*/ 1165501 h 3611152"/>
              <a:gd name="connsiteX6468" fmla="*/ 3524556 w 9070966"/>
              <a:gd name="connsiteY6468" fmla="*/ 1170645 h 3611152"/>
              <a:gd name="connsiteX6469" fmla="*/ 3515967 w 9070966"/>
              <a:gd name="connsiteY6469" fmla="*/ 1169845 h 3611152"/>
              <a:gd name="connsiteX6470" fmla="*/ 3517684 w 9070966"/>
              <a:gd name="connsiteY6470" fmla="*/ 1164701 h 3611152"/>
              <a:gd name="connsiteX6471" fmla="*/ 3793308 w 9070966"/>
              <a:gd name="connsiteY6471" fmla="*/ 1155292 h 3611152"/>
              <a:gd name="connsiteX6472" fmla="*/ 3792777 w 9070966"/>
              <a:gd name="connsiteY6472" fmla="*/ 1155785 h 3611152"/>
              <a:gd name="connsiteX6473" fmla="*/ 3774682 w 9070966"/>
              <a:gd name="connsiteY6473" fmla="*/ 1163329 h 3611152"/>
              <a:gd name="connsiteX6474" fmla="*/ 3766665 w 9070966"/>
              <a:gd name="connsiteY6474" fmla="*/ 1164358 h 3611152"/>
              <a:gd name="connsiteX6475" fmla="*/ 3763917 w 9070966"/>
              <a:gd name="connsiteY6475" fmla="*/ 1169502 h 3611152"/>
              <a:gd name="connsiteX6476" fmla="*/ 3760023 w 9070966"/>
              <a:gd name="connsiteY6476" fmla="*/ 1171102 h 3611152"/>
              <a:gd name="connsiteX6477" fmla="*/ 3757732 w 9070966"/>
              <a:gd name="connsiteY6477" fmla="*/ 1167902 h 3611152"/>
              <a:gd name="connsiteX6478" fmla="*/ 3746623 w 9070966"/>
              <a:gd name="connsiteY6478" fmla="*/ 1160472 h 3611152"/>
              <a:gd name="connsiteX6479" fmla="*/ 3711693 w 9070966"/>
              <a:gd name="connsiteY6479" fmla="*/ 1164130 h 3611152"/>
              <a:gd name="connsiteX6480" fmla="*/ 3711113 w 9070966"/>
              <a:gd name="connsiteY6480" fmla="*/ 1164782 h 3611152"/>
              <a:gd name="connsiteX6481" fmla="*/ 3745711 w 9070966"/>
              <a:gd name="connsiteY6481" fmla="*/ 1161158 h 3611152"/>
              <a:gd name="connsiteX6482" fmla="*/ 3756820 w 9070966"/>
              <a:gd name="connsiteY6482" fmla="*/ 1168589 h 3611152"/>
              <a:gd name="connsiteX6483" fmla="*/ 3759053 w 9070966"/>
              <a:gd name="connsiteY6483" fmla="*/ 1171709 h 3611152"/>
              <a:gd name="connsiteX6484" fmla="*/ 3759568 w 9070966"/>
              <a:gd name="connsiteY6484" fmla="*/ 1171446 h 3611152"/>
              <a:gd name="connsiteX6485" fmla="*/ 3763805 w 9070966"/>
              <a:gd name="connsiteY6485" fmla="*/ 1169730 h 3611152"/>
              <a:gd name="connsiteX6486" fmla="*/ 3766554 w 9070966"/>
              <a:gd name="connsiteY6486" fmla="*/ 1164586 h 3611152"/>
              <a:gd name="connsiteX6487" fmla="*/ 3774571 w 9070966"/>
              <a:gd name="connsiteY6487" fmla="*/ 1163559 h 3611152"/>
              <a:gd name="connsiteX6488" fmla="*/ 3792666 w 9070966"/>
              <a:gd name="connsiteY6488" fmla="*/ 1155899 h 3611152"/>
              <a:gd name="connsiteX6489" fmla="*/ 430388 w 9070966"/>
              <a:gd name="connsiteY6489" fmla="*/ 1153042 h 3611152"/>
              <a:gd name="connsiteX6490" fmla="*/ 447453 w 9070966"/>
              <a:gd name="connsiteY6490" fmla="*/ 1159214 h 3611152"/>
              <a:gd name="connsiteX6491" fmla="*/ 455699 w 9070966"/>
              <a:gd name="connsiteY6491" fmla="*/ 1168474 h 3611152"/>
              <a:gd name="connsiteX6492" fmla="*/ 459478 w 9070966"/>
              <a:gd name="connsiteY6492" fmla="*/ 1177161 h 3611152"/>
              <a:gd name="connsiteX6493" fmla="*/ 487652 w 9070966"/>
              <a:gd name="connsiteY6493" fmla="*/ 1215455 h 3611152"/>
              <a:gd name="connsiteX6494" fmla="*/ 507923 w 9070966"/>
              <a:gd name="connsiteY6494" fmla="*/ 1222542 h 3611152"/>
              <a:gd name="connsiteX6495" fmla="*/ 532088 w 9070966"/>
              <a:gd name="connsiteY6495" fmla="*/ 1243918 h 3611152"/>
              <a:gd name="connsiteX6496" fmla="*/ 537356 w 9070966"/>
              <a:gd name="connsiteY6496" fmla="*/ 1257406 h 3611152"/>
              <a:gd name="connsiteX6497" fmla="*/ 529339 w 9070966"/>
              <a:gd name="connsiteY6497" fmla="*/ 1275810 h 3611152"/>
              <a:gd name="connsiteX6498" fmla="*/ 527507 w 9070966"/>
              <a:gd name="connsiteY6498" fmla="*/ 1321763 h 3611152"/>
              <a:gd name="connsiteX6499" fmla="*/ 524300 w 9070966"/>
              <a:gd name="connsiteY6499" fmla="*/ 1327478 h 3611152"/>
              <a:gd name="connsiteX6500" fmla="*/ 512504 w 9070966"/>
              <a:gd name="connsiteY6500" fmla="*/ 1340052 h 3611152"/>
              <a:gd name="connsiteX6501" fmla="*/ 490400 w 9070966"/>
              <a:gd name="connsiteY6501" fmla="*/ 1334451 h 3611152"/>
              <a:gd name="connsiteX6502" fmla="*/ 486506 w 9070966"/>
              <a:gd name="connsiteY6502" fmla="*/ 1329764 h 3611152"/>
              <a:gd name="connsiteX6503" fmla="*/ 488339 w 9070966"/>
              <a:gd name="connsiteY6503" fmla="*/ 1326221 h 3611152"/>
              <a:gd name="connsiteX6504" fmla="*/ 473107 w 9070966"/>
              <a:gd name="connsiteY6504" fmla="*/ 1287470 h 3611152"/>
              <a:gd name="connsiteX6505" fmla="*/ 449514 w 9070966"/>
              <a:gd name="connsiteY6505" fmla="*/ 1263007 h 3611152"/>
              <a:gd name="connsiteX6506" fmla="*/ 438634 w 9070966"/>
              <a:gd name="connsiteY6506" fmla="*/ 1262436 h 3611152"/>
              <a:gd name="connsiteX6507" fmla="*/ 433252 w 9070966"/>
              <a:gd name="connsiteY6507" fmla="*/ 1260035 h 3611152"/>
              <a:gd name="connsiteX6508" fmla="*/ 429472 w 9070966"/>
              <a:gd name="connsiteY6508" fmla="*/ 1248947 h 3611152"/>
              <a:gd name="connsiteX6509" fmla="*/ 420196 w 9070966"/>
              <a:gd name="connsiteY6509" fmla="*/ 1231229 h 3611152"/>
              <a:gd name="connsiteX6510" fmla="*/ 401413 w 9070966"/>
              <a:gd name="connsiteY6510" fmla="*/ 1200366 h 3611152"/>
              <a:gd name="connsiteX6511" fmla="*/ 374499 w 9070966"/>
              <a:gd name="connsiteY6511" fmla="*/ 1174189 h 3611152"/>
              <a:gd name="connsiteX6512" fmla="*/ 383089 w 9070966"/>
              <a:gd name="connsiteY6512" fmla="*/ 1170645 h 3611152"/>
              <a:gd name="connsiteX6513" fmla="*/ 396145 w 9070966"/>
              <a:gd name="connsiteY6513" fmla="*/ 1171331 h 3611152"/>
              <a:gd name="connsiteX6514" fmla="*/ 401757 w 9070966"/>
              <a:gd name="connsiteY6514" fmla="*/ 1169845 h 3611152"/>
              <a:gd name="connsiteX6515" fmla="*/ 417676 w 9070966"/>
              <a:gd name="connsiteY6515" fmla="*/ 1155671 h 3611152"/>
              <a:gd name="connsiteX6516" fmla="*/ 3841349 w 9070966"/>
              <a:gd name="connsiteY6516" fmla="*/ 1151609 h 3611152"/>
              <a:gd name="connsiteX6517" fmla="*/ 3835839 w 9070966"/>
              <a:gd name="connsiteY6517" fmla="*/ 1160700 h 3611152"/>
              <a:gd name="connsiteX6518" fmla="*/ 3835816 w 9070966"/>
              <a:gd name="connsiteY6518" fmla="*/ 1160747 h 3611152"/>
              <a:gd name="connsiteX6519" fmla="*/ 3835972 w 9070966"/>
              <a:gd name="connsiteY6519" fmla="*/ 1160830 h 3611152"/>
              <a:gd name="connsiteX6520" fmla="*/ 3841455 w 9070966"/>
              <a:gd name="connsiteY6520" fmla="*/ 1151785 h 3611152"/>
              <a:gd name="connsiteX6521" fmla="*/ 3799420 w 9070966"/>
              <a:gd name="connsiteY6521" fmla="*/ 1149612 h 3611152"/>
              <a:gd name="connsiteX6522" fmla="*/ 3799258 w 9070966"/>
              <a:gd name="connsiteY6522" fmla="*/ 1149763 h 3611152"/>
              <a:gd name="connsiteX6523" fmla="*/ 3828742 w 9070966"/>
              <a:gd name="connsiteY6523" fmla="*/ 1166987 h 3611152"/>
              <a:gd name="connsiteX6524" fmla="*/ 3833323 w 9070966"/>
              <a:gd name="connsiteY6524" fmla="*/ 1165615 h 3611152"/>
              <a:gd name="connsiteX6525" fmla="*/ 3833369 w 9070966"/>
              <a:gd name="connsiteY6525" fmla="*/ 1165521 h 3611152"/>
              <a:gd name="connsiteX6526" fmla="*/ 3828968 w 9070966"/>
              <a:gd name="connsiteY6526" fmla="*/ 1166873 h 3611152"/>
              <a:gd name="connsiteX6527" fmla="*/ 3532325 w 9070966"/>
              <a:gd name="connsiteY6527" fmla="*/ 1148503 h 3611152"/>
              <a:gd name="connsiteX6528" fmla="*/ 3531660 w 9070966"/>
              <a:gd name="connsiteY6528" fmla="*/ 1148698 h 3611152"/>
              <a:gd name="connsiteX6529" fmla="*/ 3526165 w 9070966"/>
              <a:gd name="connsiteY6529" fmla="*/ 1159559 h 3611152"/>
              <a:gd name="connsiteX6530" fmla="*/ 3526846 w 9070966"/>
              <a:gd name="connsiteY6530" fmla="*/ 1159328 h 3611152"/>
              <a:gd name="connsiteX6531" fmla="*/ 3411251 w 9070966"/>
              <a:gd name="connsiteY6531" fmla="*/ 1146138 h 3611152"/>
              <a:gd name="connsiteX6532" fmla="*/ 3405792 w 9070966"/>
              <a:gd name="connsiteY6532" fmla="*/ 1148812 h 3611152"/>
              <a:gd name="connsiteX6533" fmla="*/ 3387811 w 9070966"/>
              <a:gd name="connsiteY6533" fmla="*/ 1152813 h 3611152"/>
              <a:gd name="connsiteX6534" fmla="*/ 3373266 w 9070966"/>
              <a:gd name="connsiteY6534" fmla="*/ 1161843 h 3611152"/>
              <a:gd name="connsiteX6535" fmla="*/ 3368456 w 9070966"/>
              <a:gd name="connsiteY6535" fmla="*/ 1161843 h 3611152"/>
              <a:gd name="connsiteX6536" fmla="*/ 3367831 w 9070966"/>
              <a:gd name="connsiteY6536" fmla="*/ 1162529 h 3611152"/>
              <a:gd name="connsiteX6537" fmla="*/ 3372353 w 9070966"/>
              <a:gd name="connsiteY6537" fmla="*/ 1162529 h 3611152"/>
              <a:gd name="connsiteX6538" fmla="*/ 3386898 w 9070966"/>
              <a:gd name="connsiteY6538" fmla="*/ 1153499 h 3611152"/>
              <a:gd name="connsiteX6539" fmla="*/ 3404878 w 9070966"/>
              <a:gd name="connsiteY6539" fmla="*/ 1149498 h 3611152"/>
              <a:gd name="connsiteX6540" fmla="*/ 3411177 w 9070966"/>
              <a:gd name="connsiteY6540" fmla="*/ 1146412 h 3611152"/>
              <a:gd name="connsiteX6541" fmla="*/ 3424689 w 9070966"/>
              <a:gd name="connsiteY6541" fmla="*/ 1138066 h 3611152"/>
              <a:gd name="connsiteX6542" fmla="*/ 3413007 w 9070966"/>
              <a:gd name="connsiteY6542" fmla="*/ 1142296 h 3611152"/>
              <a:gd name="connsiteX6543" fmla="*/ 3412902 w 9070966"/>
              <a:gd name="connsiteY6543" fmla="*/ 1142690 h 3611152"/>
              <a:gd name="connsiteX6544" fmla="*/ 3423775 w 9070966"/>
              <a:gd name="connsiteY6544" fmla="*/ 1138752 h 3611152"/>
              <a:gd name="connsiteX6545" fmla="*/ 3456989 w 9070966"/>
              <a:gd name="connsiteY6545" fmla="*/ 1142982 h 3611152"/>
              <a:gd name="connsiteX6546" fmla="*/ 3475886 w 9070966"/>
              <a:gd name="connsiteY6546" fmla="*/ 1141611 h 3611152"/>
              <a:gd name="connsiteX6547" fmla="*/ 3482185 w 9070966"/>
              <a:gd name="connsiteY6547" fmla="*/ 1146183 h 3611152"/>
              <a:gd name="connsiteX6548" fmla="*/ 3486193 w 9070966"/>
              <a:gd name="connsiteY6548" fmla="*/ 1146412 h 3611152"/>
              <a:gd name="connsiteX6549" fmla="*/ 3492721 w 9070966"/>
              <a:gd name="connsiteY6549" fmla="*/ 1142982 h 3611152"/>
              <a:gd name="connsiteX6550" fmla="*/ 3492974 w 9070966"/>
              <a:gd name="connsiteY6550" fmla="*/ 1142643 h 3611152"/>
              <a:gd name="connsiteX6551" fmla="*/ 3487106 w 9070966"/>
              <a:gd name="connsiteY6551" fmla="*/ 1145726 h 3611152"/>
              <a:gd name="connsiteX6552" fmla="*/ 3483097 w 9070966"/>
              <a:gd name="connsiteY6552" fmla="*/ 1145497 h 3611152"/>
              <a:gd name="connsiteX6553" fmla="*/ 3476798 w 9070966"/>
              <a:gd name="connsiteY6553" fmla="*/ 1140925 h 3611152"/>
              <a:gd name="connsiteX6554" fmla="*/ 3457902 w 9070966"/>
              <a:gd name="connsiteY6554" fmla="*/ 1142296 h 3611152"/>
              <a:gd name="connsiteX6555" fmla="*/ 3499933 w 9070966"/>
              <a:gd name="connsiteY6555" fmla="*/ 1136351 h 3611152"/>
              <a:gd name="connsiteX6556" fmla="*/ 3497642 w 9070966"/>
              <a:gd name="connsiteY6556" fmla="*/ 1136923 h 3611152"/>
              <a:gd name="connsiteX6557" fmla="*/ 3497222 w 9070966"/>
              <a:gd name="connsiteY6557" fmla="*/ 1137486 h 3611152"/>
              <a:gd name="connsiteX6558" fmla="*/ 3499020 w 9070966"/>
              <a:gd name="connsiteY6558" fmla="*/ 1137037 h 3611152"/>
              <a:gd name="connsiteX6559" fmla="*/ 3508412 w 9070966"/>
              <a:gd name="connsiteY6559" fmla="*/ 1139553 h 3611152"/>
              <a:gd name="connsiteX6560" fmla="*/ 3518948 w 9070966"/>
              <a:gd name="connsiteY6560" fmla="*/ 1138752 h 3611152"/>
              <a:gd name="connsiteX6561" fmla="*/ 3526163 w 9070966"/>
              <a:gd name="connsiteY6561" fmla="*/ 1140125 h 3611152"/>
              <a:gd name="connsiteX6562" fmla="*/ 3532118 w 9070966"/>
              <a:gd name="connsiteY6562" fmla="*/ 1143554 h 3611152"/>
              <a:gd name="connsiteX6563" fmla="*/ 3533483 w 9070966"/>
              <a:gd name="connsiteY6563" fmla="*/ 1147745 h 3611152"/>
              <a:gd name="connsiteX6564" fmla="*/ 3534520 w 9070966"/>
              <a:gd name="connsiteY6564" fmla="*/ 1147440 h 3611152"/>
              <a:gd name="connsiteX6565" fmla="*/ 3533031 w 9070966"/>
              <a:gd name="connsiteY6565" fmla="*/ 1142868 h 3611152"/>
              <a:gd name="connsiteX6566" fmla="*/ 3527076 w 9070966"/>
              <a:gd name="connsiteY6566" fmla="*/ 1139439 h 3611152"/>
              <a:gd name="connsiteX6567" fmla="*/ 3519861 w 9070966"/>
              <a:gd name="connsiteY6567" fmla="*/ 1138066 h 3611152"/>
              <a:gd name="connsiteX6568" fmla="*/ 3509324 w 9070966"/>
              <a:gd name="connsiteY6568" fmla="*/ 1138867 h 3611152"/>
              <a:gd name="connsiteX6569" fmla="*/ 1353591 w 9070966"/>
              <a:gd name="connsiteY6569" fmla="*/ 1129492 h 3611152"/>
              <a:gd name="connsiteX6570" fmla="*/ 1374778 w 9070966"/>
              <a:gd name="connsiteY6570" fmla="*/ 1138065 h 3611152"/>
              <a:gd name="connsiteX6571" fmla="*/ 1408335 w 9070966"/>
              <a:gd name="connsiteY6571" fmla="*/ 1142639 h 3611152"/>
              <a:gd name="connsiteX6572" fmla="*/ 1428720 w 9070966"/>
              <a:gd name="connsiteY6572" fmla="*/ 1148011 h 3611152"/>
              <a:gd name="connsiteX6573" fmla="*/ 1437310 w 9070966"/>
              <a:gd name="connsiteY6573" fmla="*/ 1152927 h 3611152"/>
              <a:gd name="connsiteX6574" fmla="*/ 1440631 w 9070966"/>
              <a:gd name="connsiteY6574" fmla="*/ 1163672 h 3611152"/>
              <a:gd name="connsiteX6575" fmla="*/ 1442578 w 9070966"/>
              <a:gd name="connsiteY6575" fmla="*/ 1196593 h 3611152"/>
              <a:gd name="connsiteX6576" fmla="*/ 1439830 w 9070966"/>
              <a:gd name="connsiteY6576" fmla="*/ 1200594 h 3611152"/>
              <a:gd name="connsiteX6577" fmla="*/ 1433874 w 9070966"/>
              <a:gd name="connsiteY6577" fmla="*/ 1197850 h 3611152"/>
              <a:gd name="connsiteX6578" fmla="*/ 1403640 w 9070966"/>
              <a:gd name="connsiteY6578" fmla="*/ 1169044 h 3611152"/>
              <a:gd name="connsiteX6579" fmla="*/ 1394363 w 9070966"/>
              <a:gd name="connsiteY6579" fmla="*/ 1166072 h 3611152"/>
              <a:gd name="connsiteX6580" fmla="*/ 1371687 w 9070966"/>
              <a:gd name="connsiteY6580" fmla="*/ 1164243 h 3611152"/>
              <a:gd name="connsiteX6581" fmla="*/ 1362295 w 9070966"/>
              <a:gd name="connsiteY6581" fmla="*/ 1160128 h 3611152"/>
              <a:gd name="connsiteX6582" fmla="*/ 1351302 w 9070966"/>
              <a:gd name="connsiteY6582" fmla="*/ 1149497 h 3611152"/>
              <a:gd name="connsiteX6583" fmla="*/ 1341222 w 9070966"/>
              <a:gd name="connsiteY6583" fmla="*/ 1132464 h 3611152"/>
              <a:gd name="connsiteX6584" fmla="*/ 1344314 w 9070966"/>
              <a:gd name="connsiteY6584" fmla="*/ 1129949 h 3611152"/>
              <a:gd name="connsiteX6585" fmla="*/ 1033999 w 9070966"/>
              <a:gd name="connsiteY6585" fmla="*/ 1118162 h 3611152"/>
              <a:gd name="connsiteX6586" fmla="*/ 1034860 w 9070966"/>
              <a:gd name="connsiteY6586" fmla="*/ 1121491 h 3611152"/>
              <a:gd name="connsiteX6587" fmla="*/ 1033486 w 9070966"/>
              <a:gd name="connsiteY6587" fmla="*/ 1125949 h 3611152"/>
              <a:gd name="connsiteX6588" fmla="*/ 1035318 w 9070966"/>
              <a:gd name="connsiteY6588" fmla="*/ 1129493 h 3611152"/>
              <a:gd name="connsiteX6589" fmla="*/ 1034402 w 9070966"/>
              <a:gd name="connsiteY6589" fmla="*/ 1134865 h 3611152"/>
              <a:gd name="connsiteX6590" fmla="*/ 1029477 w 9070966"/>
              <a:gd name="connsiteY6590" fmla="*/ 1142982 h 3611152"/>
              <a:gd name="connsiteX6591" fmla="*/ 1028561 w 9070966"/>
              <a:gd name="connsiteY6591" fmla="*/ 1147441 h 3611152"/>
              <a:gd name="connsiteX6592" fmla="*/ 1031310 w 9070966"/>
              <a:gd name="connsiteY6592" fmla="*/ 1150184 h 3611152"/>
              <a:gd name="connsiteX6593" fmla="*/ 1029935 w 9070966"/>
              <a:gd name="connsiteY6593" fmla="*/ 1155557 h 3611152"/>
              <a:gd name="connsiteX6594" fmla="*/ 1020430 w 9070966"/>
              <a:gd name="connsiteY6594" fmla="*/ 1163673 h 3611152"/>
              <a:gd name="connsiteX6595" fmla="*/ 1011382 w 9070966"/>
              <a:gd name="connsiteY6595" fmla="*/ 1163673 h 3611152"/>
              <a:gd name="connsiteX6596" fmla="*/ 1010924 w 9070966"/>
              <a:gd name="connsiteY6596" fmla="*/ 1168131 h 3611152"/>
              <a:gd name="connsiteX6597" fmla="*/ 1007717 w 9070966"/>
              <a:gd name="connsiteY6597" fmla="*/ 1169959 h 3611152"/>
              <a:gd name="connsiteX6598" fmla="*/ 1000960 w 9070966"/>
              <a:gd name="connsiteY6598" fmla="*/ 1168588 h 3611152"/>
              <a:gd name="connsiteX6599" fmla="*/ 995577 w 9070966"/>
              <a:gd name="connsiteY6599" fmla="*/ 1169959 h 3611152"/>
              <a:gd name="connsiteX6600" fmla="*/ 995577 w 9070966"/>
              <a:gd name="connsiteY6600" fmla="*/ 1173960 h 3611152"/>
              <a:gd name="connsiteX6601" fmla="*/ 961219 w 9070966"/>
              <a:gd name="connsiteY6601" fmla="*/ 1175789 h 3611152"/>
              <a:gd name="connsiteX6602" fmla="*/ 956753 w 9070966"/>
              <a:gd name="connsiteY6602" fmla="*/ 1178876 h 3611152"/>
              <a:gd name="connsiteX6603" fmla="*/ 957211 w 9070966"/>
              <a:gd name="connsiteY6603" fmla="*/ 1183334 h 3611152"/>
              <a:gd name="connsiteX6604" fmla="*/ 959959 w 9070966"/>
              <a:gd name="connsiteY6604" fmla="*/ 1186077 h 3611152"/>
              <a:gd name="connsiteX6605" fmla="*/ 960352 w 9070966"/>
              <a:gd name="connsiteY6605" fmla="*/ 1186012 h 3611152"/>
              <a:gd name="connsiteX6606" fmla="*/ 957898 w 9070966"/>
              <a:gd name="connsiteY6606" fmla="*/ 1183562 h 3611152"/>
              <a:gd name="connsiteX6607" fmla="*/ 957439 w 9070966"/>
              <a:gd name="connsiteY6607" fmla="*/ 1179104 h 3611152"/>
              <a:gd name="connsiteX6608" fmla="*/ 961907 w 9070966"/>
              <a:gd name="connsiteY6608" fmla="*/ 1176017 h 3611152"/>
              <a:gd name="connsiteX6609" fmla="*/ 996265 w 9070966"/>
              <a:gd name="connsiteY6609" fmla="*/ 1174188 h 3611152"/>
              <a:gd name="connsiteX6610" fmla="*/ 996265 w 9070966"/>
              <a:gd name="connsiteY6610" fmla="*/ 1170187 h 3611152"/>
              <a:gd name="connsiteX6611" fmla="*/ 1001647 w 9070966"/>
              <a:gd name="connsiteY6611" fmla="*/ 1168816 h 3611152"/>
              <a:gd name="connsiteX6612" fmla="*/ 1008403 w 9070966"/>
              <a:gd name="connsiteY6612" fmla="*/ 1170187 h 3611152"/>
              <a:gd name="connsiteX6613" fmla="*/ 1011610 w 9070966"/>
              <a:gd name="connsiteY6613" fmla="*/ 1168358 h 3611152"/>
              <a:gd name="connsiteX6614" fmla="*/ 1012069 w 9070966"/>
              <a:gd name="connsiteY6614" fmla="*/ 1163900 h 3611152"/>
              <a:gd name="connsiteX6615" fmla="*/ 1021117 w 9070966"/>
              <a:gd name="connsiteY6615" fmla="*/ 1163900 h 3611152"/>
              <a:gd name="connsiteX6616" fmla="*/ 1030623 w 9070966"/>
              <a:gd name="connsiteY6616" fmla="*/ 1155784 h 3611152"/>
              <a:gd name="connsiteX6617" fmla="*/ 1031997 w 9070966"/>
              <a:gd name="connsiteY6617" fmla="*/ 1150412 h 3611152"/>
              <a:gd name="connsiteX6618" fmla="*/ 1029249 w 9070966"/>
              <a:gd name="connsiteY6618" fmla="*/ 1147783 h 3611152"/>
              <a:gd name="connsiteX6619" fmla="*/ 1030164 w 9070966"/>
              <a:gd name="connsiteY6619" fmla="*/ 1143325 h 3611152"/>
              <a:gd name="connsiteX6620" fmla="*/ 1035089 w 9070966"/>
              <a:gd name="connsiteY6620" fmla="*/ 1135208 h 3611152"/>
              <a:gd name="connsiteX6621" fmla="*/ 1036005 w 9070966"/>
              <a:gd name="connsiteY6621" fmla="*/ 1129835 h 3611152"/>
              <a:gd name="connsiteX6622" fmla="*/ 1034173 w 9070966"/>
              <a:gd name="connsiteY6622" fmla="*/ 1126291 h 3611152"/>
              <a:gd name="connsiteX6623" fmla="*/ 1035547 w 9070966"/>
              <a:gd name="connsiteY6623" fmla="*/ 1121833 h 3611152"/>
              <a:gd name="connsiteX6624" fmla="*/ 1034631 w 9070966"/>
              <a:gd name="connsiteY6624" fmla="*/ 1118290 h 3611152"/>
              <a:gd name="connsiteX6625" fmla="*/ 5906022 w 9070966"/>
              <a:gd name="connsiteY6625" fmla="*/ 1114289 h 3611152"/>
              <a:gd name="connsiteX6626" fmla="*/ 5925607 w 9070966"/>
              <a:gd name="connsiteY6626" fmla="*/ 1119890 h 3611152"/>
              <a:gd name="connsiteX6627" fmla="*/ 5933394 w 9070966"/>
              <a:gd name="connsiteY6627" fmla="*/ 1126177 h 3611152"/>
              <a:gd name="connsiteX6628" fmla="*/ 5931448 w 9070966"/>
              <a:gd name="connsiteY6628" fmla="*/ 1132350 h 3611152"/>
              <a:gd name="connsiteX6629" fmla="*/ 5932478 w 9070966"/>
              <a:gd name="connsiteY6629" fmla="*/ 1137837 h 3611152"/>
              <a:gd name="connsiteX6630" fmla="*/ 5948970 w 9070966"/>
              <a:gd name="connsiteY6630" fmla="*/ 1151783 h 3611152"/>
              <a:gd name="connsiteX6631" fmla="*/ 5945305 w 9070966"/>
              <a:gd name="connsiteY6631" fmla="*/ 1161500 h 3611152"/>
              <a:gd name="connsiteX6632" fmla="*/ 5938434 w 9070966"/>
              <a:gd name="connsiteY6632" fmla="*/ 1165501 h 3611152"/>
              <a:gd name="connsiteX6633" fmla="*/ 5930989 w 9070966"/>
              <a:gd name="connsiteY6633" fmla="*/ 1166187 h 3611152"/>
              <a:gd name="connsiteX6634" fmla="*/ 5927325 w 9070966"/>
              <a:gd name="connsiteY6634" fmla="*/ 1169044 h 3611152"/>
              <a:gd name="connsiteX6635" fmla="*/ 5917132 w 9070966"/>
              <a:gd name="connsiteY6635" fmla="*/ 1183219 h 3611152"/>
              <a:gd name="connsiteX6636" fmla="*/ 5908313 w 9070966"/>
              <a:gd name="connsiteY6636" fmla="*/ 1212139 h 3611152"/>
              <a:gd name="connsiteX6637" fmla="*/ 5896746 w 9070966"/>
              <a:gd name="connsiteY6637" fmla="*/ 1233058 h 3611152"/>
              <a:gd name="connsiteX6638" fmla="*/ 5879109 w 9070966"/>
              <a:gd name="connsiteY6638" fmla="*/ 1257291 h 3611152"/>
              <a:gd name="connsiteX6639" fmla="*/ 5863991 w 9070966"/>
              <a:gd name="connsiteY6639" fmla="*/ 1263807 h 3611152"/>
              <a:gd name="connsiteX6640" fmla="*/ 5846583 w 9070966"/>
              <a:gd name="connsiteY6640" fmla="*/ 1276838 h 3611152"/>
              <a:gd name="connsiteX6641" fmla="*/ 5832840 w 9070966"/>
              <a:gd name="connsiteY6641" fmla="*/ 1290212 h 3611152"/>
              <a:gd name="connsiteX6642" fmla="*/ 5815432 w 9070966"/>
              <a:gd name="connsiteY6642" fmla="*/ 1319361 h 3611152"/>
              <a:gd name="connsiteX6643" fmla="*/ 5810737 w 9070966"/>
              <a:gd name="connsiteY6643" fmla="*/ 1332164 h 3611152"/>
              <a:gd name="connsiteX6644" fmla="*/ 5788633 w 9070966"/>
              <a:gd name="connsiteY6644" fmla="*/ 1358798 h 3611152"/>
              <a:gd name="connsiteX6645" fmla="*/ 5764697 w 9070966"/>
              <a:gd name="connsiteY6645" fmla="*/ 1371029 h 3611152"/>
              <a:gd name="connsiteX6646" fmla="*/ 5749923 w 9070966"/>
              <a:gd name="connsiteY6646" fmla="*/ 1374573 h 3611152"/>
              <a:gd name="connsiteX6647" fmla="*/ 5738356 w 9070966"/>
              <a:gd name="connsiteY6647" fmla="*/ 1374687 h 3611152"/>
              <a:gd name="connsiteX6648" fmla="*/ 5690369 w 9070966"/>
              <a:gd name="connsiteY6648" fmla="*/ 1382117 h 3611152"/>
              <a:gd name="connsiteX6649" fmla="*/ 5656583 w 9070966"/>
              <a:gd name="connsiteY6649" fmla="*/ 1390119 h 3611152"/>
              <a:gd name="connsiteX6650" fmla="*/ 5630930 w 9070966"/>
              <a:gd name="connsiteY6650" fmla="*/ 1393091 h 3611152"/>
              <a:gd name="connsiteX6651" fmla="*/ 5619248 w 9070966"/>
              <a:gd name="connsiteY6651" fmla="*/ 1389547 h 3611152"/>
              <a:gd name="connsiteX6652" fmla="*/ 5593824 w 9070966"/>
              <a:gd name="connsiteY6652" fmla="*/ 1389776 h 3611152"/>
              <a:gd name="connsiteX6653" fmla="*/ 5593823 w 9070966"/>
              <a:gd name="connsiteY6653" fmla="*/ 1389777 h 3611152"/>
              <a:gd name="connsiteX6654" fmla="*/ 5569314 w 9070966"/>
              <a:gd name="connsiteY6654" fmla="*/ 1390120 h 3611152"/>
              <a:gd name="connsiteX6655" fmla="*/ 5552135 w 9070966"/>
              <a:gd name="connsiteY6655" fmla="*/ 1385547 h 3611152"/>
              <a:gd name="connsiteX6656" fmla="*/ 5537476 w 9070966"/>
              <a:gd name="connsiteY6656" fmla="*/ 1372058 h 3611152"/>
              <a:gd name="connsiteX6657" fmla="*/ 5528199 w 9070966"/>
              <a:gd name="connsiteY6657" fmla="*/ 1358342 h 3611152"/>
              <a:gd name="connsiteX6658" fmla="*/ 5516403 w 9070966"/>
              <a:gd name="connsiteY6658" fmla="*/ 1348167 h 3611152"/>
              <a:gd name="connsiteX6659" fmla="*/ 5510562 w 9070966"/>
              <a:gd name="connsiteY6659" fmla="*/ 1352511 h 3611152"/>
              <a:gd name="connsiteX6660" fmla="*/ 5494758 w 9070966"/>
              <a:gd name="connsiteY6660" fmla="*/ 1354112 h 3611152"/>
              <a:gd name="connsiteX6661" fmla="*/ 5398211 w 9070966"/>
              <a:gd name="connsiteY6661" fmla="*/ 1350569 h 3611152"/>
              <a:gd name="connsiteX6662" fmla="*/ 5377368 w 9070966"/>
              <a:gd name="connsiteY6662" fmla="*/ 1350569 h 3611152"/>
              <a:gd name="connsiteX6663" fmla="*/ 5342323 w 9070966"/>
              <a:gd name="connsiteY6663" fmla="*/ 1354112 h 3611152"/>
              <a:gd name="connsiteX6664" fmla="*/ 5315180 w 9070966"/>
              <a:gd name="connsiteY6664" fmla="*/ 1353540 h 3611152"/>
              <a:gd name="connsiteX6665" fmla="*/ 5309339 w 9070966"/>
              <a:gd name="connsiteY6665" fmla="*/ 1355026 h 3611152"/>
              <a:gd name="connsiteX6666" fmla="*/ 5302467 w 9070966"/>
              <a:gd name="connsiteY6666" fmla="*/ 1360970 h 3611152"/>
              <a:gd name="connsiteX6667" fmla="*/ 5283799 w 9070966"/>
              <a:gd name="connsiteY6667" fmla="*/ 1364628 h 3611152"/>
              <a:gd name="connsiteX6668" fmla="*/ 5263757 w 9070966"/>
              <a:gd name="connsiteY6668" fmla="*/ 1365314 h 3611152"/>
              <a:gd name="connsiteX6669" fmla="*/ 5246807 w 9070966"/>
              <a:gd name="connsiteY6669" fmla="*/ 1346225 h 3611152"/>
              <a:gd name="connsiteX6670" fmla="*/ 5213251 w 9070966"/>
              <a:gd name="connsiteY6670" fmla="*/ 1342567 h 3611152"/>
              <a:gd name="connsiteX6671" fmla="*/ 5210503 w 9070966"/>
              <a:gd name="connsiteY6671" fmla="*/ 1343938 h 3611152"/>
              <a:gd name="connsiteX6672" fmla="*/ 5208212 w 9070966"/>
              <a:gd name="connsiteY6672" fmla="*/ 1351711 h 3611152"/>
              <a:gd name="connsiteX6673" fmla="*/ 5204891 w 9070966"/>
              <a:gd name="connsiteY6673" fmla="*/ 1354570 h 3611152"/>
              <a:gd name="connsiteX6674" fmla="*/ 5173167 w 9070966"/>
              <a:gd name="connsiteY6674" fmla="*/ 1358227 h 3611152"/>
              <a:gd name="connsiteX6675" fmla="*/ 5176373 w 9070966"/>
              <a:gd name="connsiteY6675" fmla="*/ 1352511 h 3611152"/>
              <a:gd name="connsiteX6676" fmla="*/ 5174427 w 9070966"/>
              <a:gd name="connsiteY6676" fmla="*/ 1335709 h 3611152"/>
              <a:gd name="connsiteX6677" fmla="*/ 5174095 w 9070966"/>
              <a:gd name="connsiteY6677" fmla="*/ 1335694 h 3611152"/>
              <a:gd name="connsiteX6678" fmla="*/ 5176030 w 9070966"/>
              <a:gd name="connsiteY6678" fmla="*/ 1352283 h 3611152"/>
              <a:gd name="connsiteX6679" fmla="*/ 5172709 w 9070966"/>
              <a:gd name="connsiteY6679" fmla="*/ 1357998 h 3611152"/>
              <a:gd name="connsiteX6680" fmla="*/ 5157019 w 9070966"/>
              <a:gd name="connsiteY6680" fmla="*/ 1353312 h 3611152"/>
              <a:gd name="connsiteX6681" fmla="*/ 5137206 w 9070966"/>
              <a:gd name="connsiteY6681" fmla="*/ 1358341 h 3611152"/>
              <a:gd name="connsiteX6682" fmla="*/ 5130105 w 9070966"/>
              <a:gd name="connsiteY6682" fmla="*/ 1367715 h 3611152"/>
              <a:gd name="connsiteX6683" fmla="*/ 5107200 w 9070966"/>
              <a:gd name="connsiteY6683" fmla="*/ 1364971 h 3611152"/>
              <a:gd name="connsiteX6684" fmla="*/ 5089677 w 9070966"/>
              <a:gd name="connsiteY6684" fmla="*/ 1368972 h 3611152"/>
              <a:gd name="connsiteX6685" fmla="*/ 5082920 w 9070966"/>
              <a:gd name="connsiteY6685" fmla="*/ 1366800 h 3611152"/>
              <a:gd name="connsiteX6686" fmla="*/ 5078110 w 9070966"/>
              <a:gd name="connsiteY6686" fmla="*/ 1361656 h 3611152"/>
              <a:gd name="connsiteX6687" fmla="*/ 5056121 w 9070966"/>
              <a:gd name="connsiteY6687" fmla="*/ 1355026 h 3611152"/>
              <a:gd name="connsiteX6688" fmla="*/ 5046844 w 9070966"/>
              <a:gd name="connsiteY6688" fmla="*/ 1349082 h 3611152"/>
              <a:gd name="connsiteX6689" fmla="*/ 5008020 w 9070966"/>
              <a:gd name="connsiteY6689" fmla="*/ 1346910 h 3611152"/>
              <a:gd name="connsiteX6690" fmla="*/ 4994964 w 9070966"/>
              <a:gd name="connsiteY6690" fmla="*/ 1354341 h 3611152"/>
              <a:gd name="connsiteX6691" fmla="*/ 4975723 w 9070966"/>
              <a:gd name="connsiteY6691" fmla="*/ 1360971 h 3611152"/>
              <a:gd name="connsiteX6692" fmla="*/ 4956254 w 9070966"/>
              <a:gd name="connsiteY6692" fmla="*/ 1380517 h 3611152"/>
              <a:gd name="connsiteX6693" fmla="*/ 4931974 w 9070966"/>
              <a:gd name="connsiteY6693" fmla="*/ 1415953 h 3611152"/>
              <a:gd name="connsiteX6694" fmla="*/ 4935982 w 9070966"/>
              <a:gd name="connsiteY6694" fmla="*/ 1419726 h 3611152"/>
              <a:gd name="connsiteX6695" fmla="*/ 4929798 w 9070966"/>
              <a:gd name="connsiteY6695" fmla="*/ 1429213 h 3611152"/>
              <a:gd name="connsiteX6696" fmla="*/ 4927508 w 9070966"/>
              <a:gd name="connsiteY6696" fmla="*/ 1453333 h 3611152"/>
              <a:gd name="connsiteX6697" fmla="*/ 4920750 w 9070966"/>
              <a:gd name="connsiteY6697" fmla="*/ 1460534 h 3611152"/>
              <a:gd name="connsiteX6698" fmla="*/ 4915138 w 9070966"/>
              <a:gd name="connsiteY6698" fmla="*/ 1459734 h 3611152"/>
              <a:gd name="connsiteX6699" fmla="*/ 4915940 w 9070966"/>
              <a:gd name="connsiteY6699" fmla="*/ 1475051 h 3611152"/>
              <a:gd name="connsiteX6700" fmla="*/ 4910672 w 9070966"/>
              <a:gd name="connsiteY6700" fmla="*/ 1486482 h 3611152"/>
              <a:gd name="connsiteX6701" fmla="*/ 4910099 w 9070966"/>
              <a:gd name="connsiteY6701" fmla="*/ 1502028 h 3611152"/>
              <a:gd name="connsiteX6702" fmla="*/ 4914337 w 9070966"/>
              <a:gd name="connsiteY6702" fmla="*/ 1508430 h 3611152"/>
              <a:gd name="connsiteX6703" fmla="*/ 4914910 w 9070966"/>
              <a:gd name="connsiteY6703" fmla="*/ 1518146 h 3611152"/>
              <a:gd name="connsiteX6704" fmla="*/ 4921896 w 9070966"/>
              <a:gd name="connsiteY6704" fmla="*/ 1534835 h 3611152"/>
              <a:gd name="connsiteX6705" fmla="*/ 4918803 w 9070966"/>
              <a:gd name="connsiteY6705" fmla="*/ 1544552 h 3611152"/>
              <a:gd name="connsiteX6706" fmla="*/ 4917315 w 9070966"/>
              <a:gd name="connsiteY6706" fmla="*/ 1569814 h 3611152"/>
              <a:gd name="connsiteX6707" fmla="*/ 4920636 w 9070966"/>
              <a:gd name="connsiteY6707" fmla="*/ 1578044 h 3611152"/>
              <a:gd name="connsiteX6708" fmla="*/ 4934494 w 9070966"/>
              <a:gd name="connsiteY6708" fmla="*/ 1598620 h 3611152"/>
              <a:gd name="connsiteX6709" fmla="*/ 4961751 w 9070966"/>
              <a:gd name="connsiteY6709" fmla="*/ 1628798 h 3611152"/>
              <a:gd name="connsiteX6710" fmla="*/ 4963927 w 9070966"/>
              <a:gd name="connsiteY6710" fmla="*/ 1634056 h 3611152"/>
              <a:gd name="connsiteX6711" fmla="*/ 4969424 w 9070966"/>
              <a:gd name="connsiteY6711" fmla="*/ 1637257 h 3611152"/>
              <a:gd name="connsiteX6712" fmla="*/ 4973547 w 9070966"/>
              <a:gd name="connsiteY6712" fmla="*/ 1636914 h 3611152"/>
              <a:gd name="connsiteX6713" fmla="*/ 4982251 w 9070966"/>
              <a:gd name="connsiteY6713" fmla="*/ 1630970 h 3611152"/>
              <a:gd name="connsiteX6714" fmla="*/ 4986030 w 9070966"/>
              <a:gd name="connsiteY6714" fmla="*/ 1630169 h 3611152"/>
              <a:gd name="connsiteX6715" fmla="*/ 4992673 w 9070966"/>
              <a:gd name="connsiteY6715" fmla="*/ 1635085 h 3611152"/>
              <a:gd name="connsiteX6716" fmla="*/ 4995307 w 9070966"/>
              <a:gd name="connsiteY6716" fmla="*/ 1641486 h 3611152"/>
              <a:gd name="connsiteX6717" fmla="*/ 5007905 w 9070966"/>
              <a:gd name="connsiteY6717" fmla="*/ 1642743 h 3611152"/>
              <a:gd name="connsiteX6718" fmla="*/ 5024397 w 9070966"/>
              <a:gd name="connsiteY6718" fmla="*/ 1669492 h 3611152"/>
              <a:gd name="connsiteX6719" fmla="*/ 5019243 w 9070966"/>
              <a:gd name="connsiteY6719" fmla="*/ 1686753 h 3611152"/>
              <a:gd name="connsiteX6720" fmla="*/ 5020045 w 9070966"/>
              <a:gd name="connsiteY6720" fmla="*/ 1693497 h 3611152"/>
              <a:gd name="connsiteX6721" fmla="*/ 5023252 w 9070966"/>
              <a:gd name="connsiteY6721" fmla="*/ 1698755 h 3611152"/>
              <a:gd name="connsiteX6722" fmla="*/ 5029207 w 9070966"/>
              <a:gd name="connsiteY6722" fmla="*/ 1701270 h 3611152"/>
              <a:gd name="connsiteX6723" fmla="*/ 5041003 w 9070966"/>
              <a:gd name="connsiteY6723" fmla="*/ 1725961 h 3611152"/>
              <a:gd name="connsiteX6724" fmla="*/ 5046844 w 9070966"/>
              <a:gd name="connsiteY6724" fmla="*/ 1726647 h 3611152"/>
              <a:gd name="connsiteX6725" fmla="*/ 5056235 w 9070966"/>
              <a:gd name="connsiteY6725" fmla="*/ 1721731 h 3611152"/>
              <a:gd name="connsiteX6726" fmla="*/ 5059099 w 9070966"/>
              <a:gd name="connsiteY6726" fmla="*/ 1715330 h 3611152"/>
              <a:gd name="connsiteX6727" fmla="*/ 5064940 w 9070966"/>
              <a:gd name="connsiteY6727" fmla="*/ 1712815 h 3611152"/>
              <a:gd name="connsiteX6728" fmla="*/ 5072727 w 9070966"/>
              <a:gd name="connsiteY6728" fmla="*/ 1712929 h 3611152"/>
              <a:gd name="connsiteX6729" fmla="*/ 5072727 w 9070966"/>
              <a:gd name="connsiteY6729" fmla="*/ 1721160 h 3611152"/>
              <a:gd name="connsiteX6730" fmla="*/ 5075018 w 9070966"/>
              <a:gd name="connsiteY6730" fmla="*/ 1725046 h 3611152"/>
              <a:gd name="connsiteX6731" fmla="*/ 5080859 w 9070966"/>
              <a:gd name="connsiteY6731" fmla="*/ 1727104 h 3611152"/>
              <a:gd name="connsiteX6732" fmla="*/ 5094373 w 9070966"/>
              <a:gd name="connsiteY6732" fmla="*/ 1725275 h 3611152"/>
              <a:gd name="connsiteX6733" fmla="*/ 5122203 w 9070966"/>
              <a:gd name="connsiteY6733" fmla="*/ 1728704 h 3611152"/>
              <a:gd name="connsiteX6734" fmla="*/ 5127127 w 9070966"/>
              <a:gd name="connsiteY6734" fmla="*/ 1725389 h 3611152"/>
              <a:gd name="connsiteX6735" fmla="*/ 5138007 w 9070966"/>
              <a:gd name="connsiteY6735" fmla="*/ 1711215 h 3611152"/>
              <a:gd name="connsiteX6736" fmla="*/ 5150376 w 9070966"/>
              <a:gd name="connsiteY6736" fmla="*/ 1686410 h 3611152"/>
              <a:gd name="connsiteX6737" fmla="*/ 5175801 w 9070966"/>
              <a:gd name="connsiteY6737" fmla="*/ 1654632 h 3611152"/>
              <a:gd name="connsiteX6738" fmla="*/ 5180268 w 9070966"/>
              <a:gd name="connsiteY6738" fmla="*/ 1653260 h 3611152"/>
              <a:gd name="connsiteX6739" fmla="*/ 5183589 w 9070966"/>
              <a:gd name="connsiteY6739" fmla="*/ 1647887 h 3611152"/>
              <a:gd name="connsiteX6740" fmla="*/ 5193438 w 9070966"/>
              <a:gd name="connsiteY6740" fmla="*/ 1640229 h 3611152"/>
              <a:gd name="connsiteX6741" fmla="*/ 5200997 w 9070966"/>
              <a:gd name="connsiteY6741" fmla="*/ 1626626 h 3611152"/>
              <a:gd name="connsiteX6742" fmla="*/ 5208098 w 9070966"/>
              <a:gd name="connsiteY6742" fmla="*/ 1622625 h 3611152"/>
              <a:gd name="connsiteX6743" fmla="*/ 5221268 w 9070966"/>
              <a:gd name="connsiteY6743" fmla="*/ 1619310 h 3611152"/>
              <a:gd name="connsiteX6744" fmla="*/ 5223673 w 9070966"/>
              <a:gd name="connsiteY6744" fmla="*/ 1608679 h 3611152"/>
              <a:gd name="connsiteX6745" fmla="*/ 5229400 w 9070966"/>
              <a:gd name="connsiteY6745" fmla="*/ 1606964 h 3611152"/>
              <a:gd name="connsiteX6746" fmla="*/ 5233293 w 9070966"/>
              <a:gd name="connsiteY6746" fmla="*/ 1606736 h 3611152"/>
              <a:gd name="connsiteX6747" fmla="*/ 5237073 w 9070966"/>
              <a:gd name="connsiteY6747" fmla="*/ 1610051 h 3611152"/>
              <a:gd name="connsiteX6748" fmla="*/ 5233293 w 9070966"/>
              <a:gd name="connsiteY6748" fmla="*/ 1626969 h 3611152"/>
              <a:gd name="connsiteX6749" fmla="*/ 5236157 w 9070966"/>
              <a:gd name="connsiteY6749" fmla="*/ 1631198 h 3611152"/>
              <a:gd name="connsiteX6750" fmla="*/ 5239020 w 9070966"/>
              <a:gd name="connsiteY6750" fmla="*/ 1631198 h 3611152"/>
              <a:gd name="connsiteX6751" fmla="*/ 5251961 w 9070966"/>
              <a:gd name="connsiteY6751" fmla="*/ 1638628 h 3611152"/>
              <a:gd name="connsiteX6752" fmla="*/ 5276928 w 9070966"/>
              <a:gd name="connsiteY6752" fmla="*/ 1641486 h 3611152"/>
              <a:gd name="connsiteX6753" fmla="*/ 5287350 w 9070966"/>
              <a:gd name="connsiteY6753" fmla="*/ 1645944 h 3611152"/>
              <a:gd name="connsiteX6754" fmla="*/ 5302468 w 9070966"/>
              <a:gd name="connsiteY6754" fmla="*/ 1635885 h 3611152"/>
              <a:gd name="connsiteX6755" fmla="*/ 5311057 w 9070966"/>
              <a:gd name="connsiteY6755" fmla="*/ 1634285 h 3611152"/>
              <a:gd name="connsiteX6756" fmla="*/ 5318959 w 9070966"/>
              <a:gd name="connsiteY6756" fmla="*/ 1637485 h 3611152"/>
              <a:gd name="connsiteX6757" fmla="*/ 5324571 w 9070966"/>
              <a:gd name="connsiteY6757" fmla="*/ 1637714 h 3611152"/>
              <a:gd name="connsiteX6758" fmla="*/ 5330412 w 9070966"/>
              <a:gd name="connsiteY6758" fmla="*/ 1631884 h 3611152"/>
              <a:gd name="connsiteX6759" fmla="*/ 5334879 w 9070966"/>
              <a:gd name="connsiteY6759" fmla="*/ 1609365 h 3611152"/>
              <a:gd name="connsiteX6760" fmla="*/ 5352058 w 9070966"/>
              <a:gd name="connsiteY6760" fmla="*/ 1602735 h 3611152"/>
              <a:gd name="connsiteX6761" fmla="*/ 5363167 w 9070966"/>
              <a:gd name="connsiteY6761" fmla="*/ 1607650 h 3611152"/>
              <a:gd name="connsiteX6762" fmla="*/ 5393860 w 9070966"/>
              <a:gd name="connsiteY6762" fmla="*/ 1596220 h 3611152"/>
              <a:gd name="connsiteX6763" fmla="*/ 5436578 w 9070966"/>
              <a:gd name="connsiteY6763" fmla="*/ 1602278 h 3611152"/>
              <a:gd name="connsiteX6764" fmla="*/ 5456048 w 9070966"/>
              <a:gd name="connsiteY6764" fmla="*/ 1602164 h 3611152"/>
              <a:gd name="connsiteX6765" fmla="*/ 5485939 w 9070966"/>
              <a:gd name="connsiteY6765" fmla="*/ 1599192 h 3611152"/>
              <a:gd name="connsiteX6766" fmla="*/ 5493956 w 9070966"/>
              <a:gd name="connsiteY6766" fmla="*/ 1595076 h 3611152"/>
              <a:gd name="connsiteX6767" fmla="*/ 5493154 w 9070966"/>
              <a:gd name="connsiteY6767" fmla="*/ 1592104 h 3611152"/>
              <a:gd name="connsiteX6768" fmla="*/ 5476663 w 9070966"/>
              <a:gd name="connsiteY6768" fmla="*/ 1586274 h 3611152"/>
              <a:gd name="connsiteX6769" fmla="*/ 5453872 w 9070966"/>
              <a:gd name="connsiteY6769" fmla="*/ 1583988 h 3611152"/>
              <a:gd name="connsiteX6770" fmla="*/ 5448489 w 9070966"/>
              <a:gd name="connsiteY6770" fmla="*/ 1580559 h 3611152"/>
              <a:gd name="connsiteX6771" fmla="*/ 5448833 w 9070966"/>
              <a:gd name="connsiteY6771" fmla="*/ 1577473 h 3611152"/>
              <a:gd name="connsiteX6772" fmla="*/ 5465783 w 9070966"/>
              <a:gd name="connsiteY6772" fmla="*/ 1570271 h 3611152"/>
              <a:gd name="connsiteX6773" fmla="*/ 5483191 w 9070966"/>
              <a:gd name="connsiteY6773" fmla="*/ 1567871 h 3611152"/>
              <a:gd name="connsiteX6774" fmla="*/ 5504035 w 9070966"/>
              <a:gd name="connsiteY6774" fmla="*/ 1568214 h 3611152"/>
              <a:gd name="connsiteX6775" fmla="*/ 5509761 w 9070966"/>
              <a:gd name="connsiteY6775" fmla="*/ 1566499 h 3611152"/>
              <a:gd name="connsiteX6776" fmla="*/ 5513769 w 9070966"/>
              <a:gd name="connsiteY6776" fmla="*/ 1559069 h 3611152"/>
              <a:gd name="connsiteX6777" fmla="*/ 5516403 w 9070966"/>
              <a:gd name="connsiteY6777" fmla="*/ 1558955 h 3611152"/>
              <a:gd name="connsiteX6778" fmla="*/ 5546867 w 9070966"/>
              <a:gd name="connsiteY6778" fmla="*/ 1560212 h 3611152"/>
              <a:gd name="connsiteX6779" fmla="*/ 5564505 w 9070966"/>
              <a:gd name="connsiteY6779" fmla="*/ 1566956 h 3611152"/>
              <a:gd name="connsiteX6780" fmla="*/ 5583860 w 9070966"/>
              <a:gd name="connsiteY6780" fmla="*/ 1577358 h 3611152"/>
              <a:gd name="connsiteX6781" fmla="*/ 5592449 w 9070966"/>
              <a:gd name="connsiteY6781" fmla="*/ 1599306 h 3611152"/>
              <a:gd name="connsiteX6782" fmla="*/ 5590846 w 9070966"/>
              <a:gd name="connsiteY6782" fmla="*/ 1613480 h 3611152"/>
              <a:gd name="connsiteX6783" fmla="*/ 5581798 w 9070966"/>
              <a:gd name="connsiteY6783" fmla="*/ 1623997 h 3611152"/>
              <a:gd name="connsiteX6784" fmla="*/ 5577904 w 9070966"/>
              <a:gd name="connsiteY6784" fmla="*/ 1646173 h 3611152"/>
              <a:gd name="connsiteX6785" fmla="*/ 5572178 w 9070966"/>
              <a:gd name="connsiteY6785" fmla="*/ 1653946 h 3611152"/>
              <a:gd name="connsiteX6786" fmla="*/ 5568513 w 9070966"/>
              <a:gd name="connsiteY6786" fmla="*/ 1656346 h 3611152"/>
              <a:gd name="connsiteX6787" fmla="*/ 5555342 w 9070966"/>
              <a:gd name="connsiteY6787" fmla="*/ 1654289 h 3611152"/>
              <a:gd name="connsiteX6788" fmla="*/ 5550876 w 9070966"/>
              <a:gd name="connsiteY6788" fmla="*/ 1652002 h 3611152"/>
              <a:gd name="connsiteX6789" fmla="*/ 5536445 w 9070966"/>
              <a:gd name="connsiteY6789" fmla="*/ 1635313 h 3611152"/>
              <a:gd name="connsiteX6790" fmla="*/ 5532666 w 9070966"/>
              <a:gd name="connsiteY6790" fmla="*/ 1625025 h 3611152"/>
              <a:gd name="connsiteX6791" fmla="*/ 5515945 w 9070966"/>
              <a:gd name="connsiteY6791" fmla="*/ 1621139 h 3611152"/>
              <a:gd name="connsiteX6792" fmla="*/ 5466584 w 9070966"/>
              <a:gd name="connsiteY6792" fmla="*/ 1628340 h 3611152"/>
              <a:gd name="connsiteX6793" fmla="*/ 5462003 w 9070966"/>
              <a:gd name="connsiteY6793" fmla="*/ 1634513 h 3611152"/>
              <a:gd name="connsiteX6794" fmla="*/ 5460744 w 9070966"/>
              <a:gd name="connsiteY6794" fmla="*/ 1642743 h 3611152"/>
              <a:gd name="connsiteX6795" fmla="*/ 5455131 w 9070966"/>
              <a:gd name="connsiteY6795" fmla="*/ 1653260 h 3611152"/>
              <a:gd name="connsiteX6796" fmla="*/ 5440243 w 9070966"/>
              <a:gd name="connsiteY6796" fmla="*/ 1669492 h 3611152"/>
              <a:gd name="connsiteX6797" fmla="*/ 5428790 w 9070966"/>
              <a:gd name="connsiteY6797" fmla="*/ 1689267 h 3611152"/>
              <a:gd name="connsiteX6798" fmla="*/ 5415276 w 9070966"/>
              <a:gd name="connsiteY6798" fmla="*/ 1700013 h 3611152"/>
              <a:gd name="connsiteX6799" fmla="*/ 5391569 w 9070966"/>
              <a:gd name="connsiteY6799" fmla="*/ 1725389 h 3611152"/>
              <a:gd name="connsiteX6800" fmla="*/ 5378742 w 9070966"/>
              <a:gd name="connsiteY6800" fmla="*/ 1741621 h 3611152"/>
              <a:gd name="connsiteX6801" fmla="*/ 5336138 w 9070966"/>
              <a:gd name="connsiteY6801" fmla="*/ 1765397 h 3611152"/>
              <a:gd name="connsiteX6802" fmla="*/ 5306133 w 9070966"/>
              <a:gd name="connsiteY6802" fmla="*/ 1769284 h 3611152"/>
              <a:gd name="connsiteX6803" fmla="*/ 5294565 w 9070966"/>
              <a:gd name="connsiteY6803" fmla="*/ 1776828 h 3611152"/>
              <a:gd name="connsiteX6804" fmla="*/ 5271660 w 9070966"/>
              <a:gd name="connsiteY6804" fmla="*/ 1781286 h 3611152"/>
              <a:gd name="connsiteX6805" fmla="*/ 5264101 w 9070966"/>
              <a:gd name="connsiteY6805" fmla="*/ 1787002 h 3611152"/>
              <a:gd name="connsiteX6806" fmla="*/ 5252992 w 9070966"/>
              <a:gd name="connsiteY6806" fmla="*/ 1814322 h 3611152"/>
              <a:gd name="connsiteX6807" fmla="*/ 5243257 w 9070966"/>
              <a:gd name="connsiteY6807" fmla="*/ 1824153 h 3611152"/>
              <a:gd name="connsiteX6808" fmla="*/ 5237760 w 9070966"/>
              <a:gd name="connsiteY6808" fmla="*/ 1827125 h 3611152"/>
              <a:gd name="connsiteX6809" fmla="*/ 5225391 w 9070966"/>
              <a:gd name="connsiteY6809" fmla="*/ 1829297 h 3611152"/>
              <a:gd name="connsiteX6810" fmla="*/ 5212679 w 9070966"/>
              <a:gd name="connsiteY6810" fmla="*/ 1828611 h 3611152"/>
              <a:gd name="connsiteX6811" fmla="*/ 5208899 w 9070966"/>
              <a:gd name="connsiteY6811" fmla="*/ 1821752 h 3611152"/>
              <a:gd name="connsiteX6812" fmla="*/ 5194354 w 9070966"/>
              <a:gd name="connsiteY6812" fmla="*/ 1806892 h 3611152"/>
              <a:gd name="connsiteX6813" fmla="*/ 5172022 w 9070966"/>
              <a:gd name="connsiteY6813" fmla="*/ 1797290 h 3611152"/>
              <a:gd name="connsiteX6814" fmla="*/ 5166181 w 9070966"/>
              <a:gd name="connsiteY6814" fmla="*/ 1800262 h 3611152"/>
              <a:gd name="connsiteX6815" fmla="*/ 5164234 w 9070966"/>
              <a:gd name="connsiteY6815" fmla="*/ 1811693 h 3611152"/>
              <a:gd name="connsiteX6816" fmla="*/ 5174198 w 9070966"/>
              <a:gd name="connsiteY6816" fmla="*/ 1840499 h 3611152"/>
              <a:gd name="connsiteX6817" fmla="*/ 5178550 w 9070966"/>
              <a:gd name="connsiteY6817" fmla="*/ 1837070 h 3611152"/>
              <a:gd name="connsiteX6818" fmla="*/ 5190919 w 9070966"/>
              <a:gd name="connsiteY6818" fmla="*/ 1836384 h 3611152"/>
              <a:gd name="connsiteX6819" fmla="*/ 5201340 w 9070966"/>
              <a:gd name="connsiteY6819" fmla="*/ 1847815 h 3611152"/>
              <a:gd name="connsiteX6820" fmla="*/ 5218863 w 9070966"/>
              <a:gd name="connsiteY6820" fmla="*/ 1873306 h 3611152"/>
              <a:gd name="connsiteX6821" fmla="*/ 5228598 w 9070966"/>
              <a:gd name="connsiteY6821" fmla="*/ 1877192 h 3611152"/>
              <a:gd name="connsiteX6822" fmla="*/ 5239020 w 9070966"/>
              <a:gd name="connsiteY6822" fmla="*/ 1875363 h 3611152"/>
              <a:gd name="connsiteX6823" fmla="*/ 5247953 w 9070966"/>
              <a:gd name="connsiteY6823" fmla="*/ 1877992 h 3611152"/>
              <a:gd name="connsiteX6824" fmla="*/ 5272118 w 9070966"/>
              <a:gd name="connsiteY6824" fmla="*/ 1902798 h 3611152"/>
              <a:gd name="connsiteX6825" fmla="*/ 5298116 w 9070966"/>
              <a:gd name="connsiteY6825" fmla="*/ 1947035 h 3611152"/>
              <a:gd name="connsiteX6826" fmla="*/ 5307049 w 9070966"/>
              <a:gd name="connsiteY6826" fmla="*/ 1976070 h 3611152"/>
              <a:gd name="connsiteX6827" fmla="*/ 5330298 w 9070966"/>
              <a:gd name="connsiteY6827" fmla="*/ 1994931 h 3611152"/>
              <a:gd name="connsiteX6828" fmla="*/ 5365228 w 9070966"/>
              <a:gd name="connsiteY6828" fmla="*/ 2019393 h 3611152"/>
              <a:gd name="connsiteX6829" fmla="*/ 5365457 w 9070966"/>
              <a:gd name="connsiteY6829" fmla="*/ 2027166 h 3611152"/>
              <a:gd name="connsiteX6830" fmla="*/ 5357211 w 9070966"/>
              <a:gd name="connsiteY6830" fmla="*/ 2039855 h 3611152"/>
              <a:gd name="connsiteX6831" fmla="*/ 5356982 w 9070966"/>
              <a:gd name="connsiteY6831" fmla="*/ 2044084 h 3611152"/>
              <a:gd name="connsiteX6832" fmla="*/ 5378857 w 9070966"/>
              <a:gd name="connsiteY6832" fmla="*/ 2063631 h 3611152"/>
              <a:gd name="connsiteX6833" fmla="*/ 5381720 w 9070966"/>
              <a:gd name="connsiteY6833" fmla="*/ 2065346 h 3611152"/>
              <a:gd name="connsiteX6834" fmla="*/ 5388019 w 9070966"/>
              <a:gd name="connsiteY6834" fmla="*/ 2062488 h 3611152"/>
              <a:gd name="connsiteX6835" fmla="*/ 5398670 w 9070966"/>
              <a:gd name="connsiteY6835" fmla="*/ 2070261 h 3611152"/>
              <a:gd name="connsiteX6836" fmla="*/ 5386187 w 9070966"/>
              <a:gd name="connsiteY6836" fmla="*/ 2085007 h 3611152"/>
              <a:gd name="connsiteX6837" fmla="*/ 5374963 w 9070966"/>
              <a:gd name="connsiteY6837" fmla="*/ 2081920 h 3611152"/>
              <a:gd name="connsiteX6838" fmla="*/ 5371184 w 9070966"/>
              <a:gd name="connsiteY6838" fmla="*/ 2085578 h 3611152"/>
              <a:gd name="connsiteX6839" fmla="*/ 5371174 w 9070966"/>
              <a:gd name="connsiteY6839" fmla="*/ 2085540 h 3611152"/>
              <a:gd name="connsiteX6840" fmla="*/ 5361563 w 9070966"/>
              <a:gd name="connsiteY6840" fmla="*/ 2098838 h 3611152"/>
              <a:gd name="connsiteX6841" fmla="*/ 5363739 w 9070966"/>
              <a:gd name="connsiteY6841" fmla="*/ 2107640 h 3611152"/>
              <a:gd name="connsiteX6842" fmla="*/ 5378856 w 9070966"/>
              <a:gd name="connsiteY6842" fmla="*/ 2112212 h 3611152"/>
              <a:gd name="connsiteX6843" fmla="*/ 5382865 w 9070966"/>
              <a:gd name="connsiteY6843" fmla="*/ 2116328 h 3611152"/>
              <a:gd name="connsiteX6844" fmla="*/ 5388706 w 9070966"/>
              <a:gd name="connsiteY6844" fmla="*/ 2118614 h 3611152"/>
              <a:gd name="connsiteX6845" fmla="*/ 5396837 w 9070966"/>
              <a:gd name="connsiteY6845" fmla="*/ 2131874 h 3611152"/>
              <a:gd name="connsiteX6846" fmla="*/ 5395119 w 9070966"/>
              <a:gd name="connsiteY6846" fmla="*/ 2136560 h 3611152"/>
              <a:gd name="connsiteX6847" fmla="*/ 5390996 w 9070966"/>
              <a:gd name="connsiteY6847" fmla="*/ 2138275 h 3611152"/>
              <a:gd name="connsiteX6848" fmla="*/ 5370153 w 9070966"/>
              <a:gd name="connsiteY6848" fmla="*/ 2117471 h 3611152"/>
              <a:gd name="connsiteX6849" fmla="*/ 5363166 w 9070966"/>
              <a:gd name="connsiteY6849" fmla="*/ 2113355 h 3611152"/>
              <a:gd name="connsiteX6850" fmla="*/ 5354577 w 9070966"/>
              <a:gd name="connsiteY6850" fmla="*/ 2113241 h 3611152"/>
              <a:gd name="connsiteX6851" fmla="*/ 5362823 w 9070966"/>
              <a:gd name="connsiteY6851" fmla="*/ 2127987 h 3611152"/>
              <a:gd name="connsiteX6852" fmla="*/ 5358013 w 9070966"/>
              <a:gd name="connsiteY6852" fmla="*/ 2142390 h 3611152"/>
              <a:gd name="connsiteX6853" fmla="*/ 5344498 w 9070966"/>
              <a:gd name="connsiteY6853" fmla="*/ 2147763 h 3611152"/>
              <a:gd name="connsiteX6854" fmla="*/ 5344155 w 9070966"/>
              <a:gd name="connsiteY6854" fmla="*/ 2152221 h 3611152"/>
              <a:gd name="connsiteX6855" fmla="*/ 5353661 w 9070966"/>
              <a:gd name="connsiteY6855" fmla="*/ 2167310 h 3611152"/>
              <a:gd name="connsiteX6856" fmla="*/ 5372672 w 9070966"/>
              <a:gd name="connsiteY6856" fmla="*/ 2181027 h 3611152"/>
              <a:gd name="connsiteX6857" fmla="*/ 5397982 w 9070966"/>
              <a:gd name="connsiteY6857" fmla="*/ 2194972 h 3611152"/>
              <a:gd name="connsiteX6858" fmla="*/ 5397410 w 9070966"/>
              <a:gd name="connsiteY6858" fmla="*/ 2197602 h 3611152"/>
              <a:gd name="connsiteX6859" fmla="*/ 5403823 w 9070966"/>
              <a:gd name="connsiteY6859" fmla="*/ 2205718 h 3611152"/>
              <a:gd name="connsiteX6860" fmla="*/ 5404969 w 9070966"/>
              <a:gd name="connsiteY6860" fmla="*/ 2211433 h 3611152"/>
              <a:gd name="connsiteX6861" fmla="*/ 5410237 w 9070966"/>
              <a:gd name="connsiteY6861" fmla="*/ 2214862 h 3611152"/>
              <a:gd name="connsiteX6862" fmla="*/ 5428218 w 9070966"/>
              <a:gd name="connsiteY6862" fmla="*/ 2213262 h 3611152"/>
              <a:gd name="connsiteX6863" fmla="*/ 5435204 w 9070966"/>
              <a:gd name="connsiteY6863" fmla="*/ 2214405 h 3611152"/>
              <a:gd name="connsiteX6864" fmla="*/ 5436349 w 9070966"/>
              <a:gd name="connsiteY6864" fmla="*/ 2218978 h 3611152"/>
              <a:gd name="connsiteX6865" fmla="*/ 5430623 w 9070966"/>
              <a:gd name="connsiteY6865" fmla="*/ 2223093 h 3611152"/>
              <a:gd name="connsiteX6866" fmla="*/ 5428790 w 9070966"/>
              <a:gd name="connsiteY6866" fmla="*/ 2234181 h 3611152"/>
              <a:gd name="connsiteX6867" fmla="*/ 5436349 w 9070966"/>
              <a:gd name="connsiteY6867" fmla="*/ 2238067 h 3611152"/>
              <a:gd name="connsiteX6868" fmla="*/ 5437609 w 9070966"/>
              <a:gd name="connsiteY6868" fmla="*/ 2242182 h 3611152"/>
              <a:gd name="connsiteX6869" fmla="*/ 5433829 w 9070966"/>
              <a:gd name="connsiteY6869" fmla="*/ 2247098 h 3611152"/>
              <a:gd name="connsiteX6870" fmla="*/ 5440357 w 9070966"/>
              <a:gd name="connsiteY6870" fmla="*/ 2261958 h 3611152"/>
              <a:gd name="connsiteX6871" fmla="*/ 5442304 w 9070966"/>
              <a:gd name="connsiteY6871" fmla="*/ 2263444 h 3611152"/>
              <a:gd name="connsiteX6872" fmla="*/ 5470363 w 9070966"/>
              <a:gd name="connsiteY6872" fmla="*/ 2261386 h 3611152"/>
              <a:gd name="connsiteX6873" fmla="*/ 5469103 w 9070966"/>
              <a:gd name="connsiteY6873" fmla="*/ 2256585 h 3611152"/>
              <a:gd name="connsiteX6874" fmla="*/ 5459483 w 9070966"/>
              <a:gd name="connsiteY6874" fmla="*/ 2249612 h 3611152"/>
              <a:gd name="connsiteX6875" fmla="*/ 5457307 w 9070966"/>
              <a:gd name="connsiteY6875" fmla="*/ 2244811 h 3611152"/>
              <a:gd name="connsiteX6876" fmla="*/ 5459712 w 9070966"/>
              <a:gd name="connsiteY6876" fmla="*/ 2243554 h 3611152"/>
              <a:gd name="connsiteX6877" fmla="*/ 5466927 w 9070966"/>
              <a:gd name="connsiteY6877" fmla="*/ 2244011 h 3611152"/>
              <a:gd name="connsiteX6878" fmla="*/ 5474830 w 9070966"/>
              <a:gd name="connsiteY6878" fmla="*/ 2249612 h 3611152"/>
              <a:gd name="connsiteX6879" fmla="*/ 5482618 w 9070966"/>
              <a:gd name="connsiteY6879" fmla="*/ 2267559 h 3611152"/>
              <a:gd name="connsiteX6880" fmla="*/ 5484564 w 9070966"/>
              <a:gd name="connsiteY6880" fmla="*/ 2279790 h 3611152"/>
              <a:gd name="connsiteX6881" fmla="*/ 5483076 w 9070966"/>
              <a:gd name="connsiteY6881" fmla="*/ 2311340 h 3611152"/>
              <a:gd name="connsiteX6882" fmla="*/ 5469333 w 9070966"/>
              <a:gd name="connsiteY6882" fmla="*/ 2322313 h 3611152"/>
              <a:gd name="connsiteX6883" fmla="*/ 5460285 w 9070966"/>
              <a:gd name="connsiteY6883" fmla="*/ 2316712 h 3611152"/>
              <a:gd name="connsiteX6884" fmla="*/ 5441045 w 9070966"/>
              <a:gd name="connsiteY6884" fmla="*/ 2299909 h 3611152"/>
              <a:gd name="connsiteX6885" fmla="*/ 5437609 w 9070966"/>
              <a:gd name="connsiteY6885" fmla="*/ 2300480 h 3611152"/>
              <a:gd name="connsiteX6886" fmla="*/ 5435776 w 9070966"/>
              <a:gd name="connsiteY6886" fmla="*/ 2302195 h 3611152"/>
              <a:gd name="connsiteX6887" fmla="*/ 5438181 w 9070966"/>
              <a:gd name="connsiteY6887" fmla="*/ 2306882 h 3611152"/>
              <a:gd name="connsiteX6888" fmla="*/ 5451466 w 9070966"/>
              <a:gd name="connsiteY6888" fmla="*/ 2318427 h 3611152"/>
              <a:gd name="connsiteX6889" fmla="*/ 5455589 w 9070966"/>
              <a:gd name="connsiteY6889" fmla="*/ 2324714 h 3611152"/>
              <a:gd name="connsiteX6890" fmla="*/ 5456506 w 9070966"/>
              <a:gd name="connsiteY6890" fmla="*/ 2329629 h 3611152"/>
              <a:gd name="connsiteX6891" fmla="*/ 5453299 w 9070966"/>
              <a:gd name="connsiteY6891" fmla="*/ 2333516 h 3611152"/>
              <a:gd name="connsiteX6892" fmla="*/ 5449176 w 9070966"/>
              <a:gd name="connsiteY6892" fmla="*/ 2335230 h 3611152"/>
              <a:gd name="connsiteX6893" fmla="*/ 5445740 w 9070966"/>
              <a:gd name="connsiteY6893" fmla="*/ 2330544 h 3611152"/>
              <a:gd name="connsiteX6894" fmla="*/ 5439327 w 9070966"/>
              <a:gd name="connsiteY6894" fmla="*/ 2333516 h 3611152"/>
              <a:gd name="connsiteX6895" fmla="*/ 5431768 w 9070966"/>
              <a:gd name="connsiteY6895" fmla="*/ 2318427 h 3611152"/>
              <a:gd name="connsiteX6896" fmla="*/ 5423064 w 9070966"/>
              <a:gd name="connsiteY6896" fmla="*/ 2312711 h 3611152"/>
              <a:gd name="connsiteX6897" fmla="*/ 5407946 w 9070966"/>
              <a:gd name="connsiteY6897" fmla="*/ 2321399 h 3611152"/>
              <a:gd name="connsiteX6898" fmla="*/ 5399242 w 9070966"/>
              <a:gd name="connsiteY6898" fmla="*/ 2324256 h 3611152"/>
              <a:gd name="connsiteX6899" fmla="*/ 5389851 w 9070966"/>
              <a:gd name="connsiteY6899" fmla="*/ 2323113 h 3611152"/>
              <a:gd name="connsiteX6900" fmla="*/ 5358471 w 9070966"/>
              <a:gd name="connsiteY6900" fmla="*/ 2331801 h 3611152"/>
              <a:gd name="connsiteX6901" fmla="*/ 5349881 w 9070966"/>
              <a:gd name="connsiteY6901" fmla="*/ 2330201 h 3611152"/>
              <a:gd name="connsiteX6902" fmla="*/ 5334649 w 9070966"/>
              <a:gd name="connsiteY6902" fmla="*/ 2338660 h 3611152"/>
              <a:gd name="connsiteX6903" fmla="*/ 5323998 w 9070966"/>
              <a:gd name="connsiteY6903" fmla="*/ 2340603 h 3611152"/>
              <a:gd name="connsiteX6904" fmla="*/ 5316898 w 9070966"/>
              <a:gd name="connsiteY6904" fmla="*/ 2353863 h 3611152"/>
              <a:gd name="connsiteX6905" fmla="*/ 5312889 w 9070966"/>
              <a:gd name="connsiteY6905" fmla="*/ 2369980 h 3611152"/>
              <a:gd name="connsiteX6906" fmla="*/ 5316668 w 9070966"/>
              <a:gd name="connsiteY6906" fmla="*/ 2382326 h 3611152"/>
              <a:gd name="connsiteX6907" fmla="*/ 5326518 w 9070966"/>
              <a:gd name="connsiteY6907" fmla="*/ 2391356 h 3611152"/>
              <a:gd name="connsiteX6908" fmla="*/ 5326747 w 9070966"/>
              <a:gd name="connsiteY6908" fmla="*/ 2395014 h 3611152"/>
              <a:gd name="connsiteX6909" fmla="*/ 5312431 w 9070966"/>
              <a:gd name="connsiteY6909" fmla="*/ 2409874 h 3611152"/>
              <a:gd name="connsiteX6910" fmla="*/ 5293191 w 9070966"/>
              <a:gd name="connsiteY6910" fmla="*/ 2410332 h 3611152"/>
              <a:gd name="connsiteX6911" fmla="*/ 5275668 w 9070966"/>
              <a:gd name="connsiteY6911" fmla="*/ 2402330 h 3611152"/>
              <a:gd name="connsiteX6912" fmla="*/ 5252076 w 9070966"/>
              <a:gd name="connsiteY6912" fmla="*/ 2399815 h 3611152"/>
              <a:gd name="connsiteX6913" fmla="*/ 5245662 w 9070966"/>
              <a:gd name="connsiteY6913" fmla="*/ 2402901 h 3611152"/>
              <a:gd name="connsiteX6914" fmla="*/ 5240966 w 9070966"/>
              <a:gd name="connsiteY6914" fmla="*/ 2401758 h 3611152"/>
              <a:gd name="connsiteX6915" fmla="*/ 5238676 w 9070966"/>
              <a:gd name="connsiteY6915" fmla="*/ 2397072 h 3611152"/>
              <a:gd name="connsiteX6916" fmla="*/ 5233408 w 9070966"/>
              <a:gd name="connsiteY6916" fmla="*/ 2393642 h 3611152"/>
              <a:gd name="connsiteX6917" fmla="*/ 5215427 w 9070966"/>
              <a:gd name="connsiteY6917" fmla="*/ 2386670 h 3611152"/>
              <a:gd name="connsiteX6918" fmla="*/ 5209586 w 9070966"/>
              <a:gd name="connsiteY6918" fmla="*/ 2380954 h 3611152"/>
              <a:gd name="connsiteX6919" fmla="*/ 5207296 w 9070966"/>
              <a:gd name="connsiteY6919" fmla="*/ 2375124 h 3611152"/>
              <a:gd name="connsiteX6920" fmla="*/ 5200882 w 9070966"/>
              <a:gd name="connsiteY6920" fmla="*/ 2368723 h 3611152"/>
              <a:gd name="connsiteX6921" fmla="*/ 5198591 w 9070966"/>
              <a:gd name="connsiteY6921" fmla="*/ 2363579 h 3611152"/>
              <a:gd name="connsiteX6922" fmla="*/ 5201455 w 9070966"/>
              <a:gd name="connsiteY6922" fmla="*/ 2342775 h 3611152"/>
              <a:gd name="connsiteX6923" fmla="*/ 5203402 w 9070966"/>
              <a:gd name="connsiteY6923" fmla="*/ 2341174 h 3611152"/>
              <a:gd name="connsiteX6924" fmla="*/ 5210044 w 9070966"/>
              <a:gd name="connsiteY6924" fmla="*/ 2316712 h 3611152"/>
              <a:gd name="connsiteX6925" fmla="*/ 5209013 w 9070966"/>
              <a:gd name="connsiteY6925" fmla="*/ 2300480 h 3611152"/>
              <a:gd name="connsiteX6926" fmla="*/ 5213709 w 9070966"/>
              <a:gd name="connsiteY6926" fmla="*/ 2287220 h 3611152"/>
              <a:gd name="connsiteX6927" fmla="*/ 5219550 w 9070966"/>
              <a:gd name="connsiteY6927" fmla="*/ 2284363 h 3611152"/>
              <a:gd name="connsiteX6928" fmla="*/ 5227109 w 9070966"/>
              <a:gd name="connsiteY6928" fmla="*/ 2268131 h 3611152"/>
              <a:gd name="connsiteX6929" fmla="*/ 5226421 w 9070966"/>
              <a:gd name="connsiteY6929" fmla="*/ 2252013 h 3611152"/>
              <a:gd name="connsiteX6930" fmla="*/ 5223558 w 9070966"/>
              <a:gd name="connsiteY6930" fmla="*/ 2245612 h 3611152"/>
              <a:gd name="connsiteX6931" fmla="*/ 5208441 w 9070966"/>
              <a:gd name="connsiteY6931" fmla="*/ 2239782 h 3611152"/>
              <a:gd name="connsiteX6932" fmla="*/ 5181069 w 9070966"/>
              <a:gd name="connsiteY6932" fmla="*/ 2235781 h 3611152"/>
              <a:gd name="connsiteX6933" fmla="*/ 5175915 w 9070966"/>
              <a:gd name="connsiteY6933" fmla="*/ 2231780 h 3611152"/>
              <a:gd name="connsiteX6934" fmla="*/ 5163088 w 9070966"/>
              <a:gd name="connsiteY6934" fmla="*/ 2213262 h 3611152"/>
              <a:gd name="connsiteX6935" fmla="*/ 5157820 w 9070966"/>
              <a:gd name="connsiteY6935" fmla="*/ 2210976 h 3611152"/>
              <a:gd name="connsiteX6936" fmla="*/ 5155529 w 9070966"/>
              <a:gd name="connsiteY6936" fmla="*/ 2206861 h 3611152"/>
              <a:gd name="connsiteX6937" fmla="*/ 5155529 w 9070966"/>
              <a:gd name="connsiteY6937" fmla="*/ 2201145 h 3611152"/>
              <a:gd name="connsiteX6938" fmla="*/ 5149689 w 9070966"/>
              <a:gd name="connsiteY6938" fmla="*/ 2200002 h 3611152"/>
              <a:gd name="connsiteX6939" fmla="*/ 5142702 w 9070966"/>
              <a:gd name="connsiteY6939" fmla="*/ 2201145 h 3611152"/>
              <a:gd name="connsiteX6940" fmla="*/ 5131021 w 9070966"/>
              <a:gd name="connsiteY6940" fmla="*/ 2185599 h 3611152"/>
              <a:gd name="connsiteX6941" fmla="*/ 5095174 w 9070966"/>
              <a:gd name="connsiteY6941" fmla="*/ 2154507 h 3611152"/>
              <a:gd name="connsiteX6942" fmla="*/ 5088073 w 9070966"/>
              <a:gd name="connsiteY6942" fmla="*/ 2145476 h 3611152"/>
              <a:gd name="connsiteX6943" fmla="*/ 5083149 w 9070966"/>
              <a:gd name="connsiteY6943" fmla="*/ 2143190 h 3611152"/>
              <a:gd name="connsiteX6944" fmla="*/ 5080515 w 9070966"/>
              <a:gd name="connsiteY6944" fmla="*/ 2135417 h 3611152"/>
              <a:gd name="connsiteX6945" fmla="*/ 5080171 w 9070966"/>
              <a:gd name="connsiteY6945" fmla="*/ 2126044 h 3611152"/>
              <a:gd name="connsiteX6946" fmla="*/ 5084294 w 9070966"/>
              <a:gd name="connsiteY6946" fmla="*/ 2115527 h 3611152"/>
              <a:gd name="connsiteX6947" fmla="*/ 5102733 w 9070966"/>
              <a:gd name="connsiteY6947" fmla="*/ 2090494 h 3611152"/>
              <a:gd name="connsiteX6948" fmla="*/ 5110750 w 9070966"/>
              <a:gd name="connsiteY6948" fmla="*/ 2086493 h 3611152"/>
              <a:gd name="connsiteX6949" fmla="*/ 5117736 w 9070966"/>
              <a:gd name="connsiteY6949" fmla="*/ 2068889 h 3611152"/>
              <a:gd name="connsiteX6950" fmla="*/ 5117163 w 9070966"/>
              <a:gd name="connsiteY6950" fmla="*/ 2042369 h 3611152"/>
              <a:gd name="connsiteX6951" fmla="*/ 5118881 w 9070966"/>
              <a:gd name="connsiteY6951" fmla="*/ 2036082 h 3611152"/>
              <a:gd name="connsiteX6952" fmla="*/ 5122890 w 9070966"/>
              <a:gd name="connsiteY6952" fmla="*/ 2030938 h 3611152"/>
              <a:gd name="connsiteX6953" fmla="*/ 5123118 w 9070966"/>
              <a:gd name="connsiteY6953" fmla="*/ 2017450 h 3611152"/>
              <a:gd name="connsiteX6954" fmla="*/ 5120942 w 9070966"/>
              <a:gd name="connsiteY6954" fmla="*/ 2016535 h 3611152"/>
              <a:gd name="connsiteX6955" fmla="*/ 5122431 w 9070966"/>
              <a:gd name="connsiteY6955" fmla="*/ 2012192 h 3611152"/>
              <a:gd name="connsiteX6956" fmla="*/ 5119339 w 9070966"/>
              <a:gd name="connsiteY6956" fmla="*/ 2013906 h 3611152"/>
              <a:gd name="connsiteX6957" fmla="*/ 5116590 w 9070966"/>
              <a:gd name="connsiteY6957" fmla="*/ 2011849 h 3611152"/>
              <a:gd name="connsiteX6958" fmla="*/ 5115216 w 9070966"/>
              <a:gd name="connsiteY6958" fmla="*/ 2002818 h 3611152"/>
              <a:gd name="connsiteX6959" fmla="*/ 5113727 w 9070966"/>
              <a:gd name="connsiteY6959" fmla="*/ 2002818 h 3611152"/>
              <a:gd name="connsiteX6960" fmla="*/ 5112124 w 9070966"/>
              <a:gd name="connsiteY6960" fmla="*/ 2007848 h 3611152"/>
              <a:gd name="connsiteX6961" fmla="*/ 5105596 w 9070966"/>
              <a:gd name="connsiteY6961" fmla="*/ 2006362 h 3611152"/>
              <a:gd name="connsiteX6962" fmla="*/ 5107085 w 9070966"/>
              <a:gd name="connsiteY6962" fmla="*/ 2009677 h 3611152"/>
              <a:gd name="connsiteX6963" fmla="*/ 5109490 w 9070966"/>
              <a:gd name="connsiteY6963" fmla="*/ 2010248 h 3611152"/>
              <a:gd name="connsiteX6964" fmla="*/ 5109032 w 9070966"/>
              <a:gd name="connsiteY6964" fmla="*/ 2012877 h 3611152"/>
              <a:gd name="connsiteX6965" fmla="*/ 5105481 w 9070966"/>
              <a:gd name="connsiteY6965" fmla="*/ 2012535 h 3611152"/>
              <a:gd name="connsiteX6966" fmla="*/ 5104451 w 9070966"/>
              <a:gd name="connsiteY6966" fmla="*/ 2004419 h 3611152"/>
              <a:gd name="connsiteX6967" fmla="*/ 5101129 w 9070966"/>
              <a:gd name="connsiteY6967" fmla="*/ 2002018 h 3611152"/>
              <a:gd name="connsiteX6968" fmla="*/ 5100900 w 9070966"/>
              <a:gd name="connsiteY6968" fmla="*/ 1999618 h 3611152"/>
              <a:gd name="connsiteX6969" fmla="*/ 5106283 w 9070966"/>
              <a:gd name="connsiteY6969" fmla="*/ 2001332 h 3611152"/>
              <a:gd name="connsiteX6970" fmla="*/ 5111666 w 9070966"/>
              <a:gd name="connsiteY6970" fmla="*/ 1992873 h 3611152"/>
              <a:gd name="connsiteX6971" fmla="*/ 5115560 w 9070966"/>
              <a:gd name="connsiteY6971" fmla="*/ 1991273 h 3611152"/>
              <a:gd name="connsiteX6972" fmla="*/ 5134228 w 9070966"/>
              <a:gd name="connsiteY6972" fmla="*/ 1996074 h 3611152"/>
              <a:gd name="connsiteX6973" fmla="*/ 5140870 w 9070966"/>
              <a:gd name="connsiteY6973" fmla="*/ 1999046 h 3611152"/>
              <a:gd name="connsiteX6974" fmla="*/ 5146024 w 9070966"/>
              <a:gd name="connsiteY6974" fmla="*/ 2005219 h 3611152"/>
              <a:gd name="connsiteX6975" fmla="*/ 5150491 w 9070966"/>
              <a:gd name="connsiteY6975" fmla="*/ 2006819 h 3611152"/>
              <a:gd name="connsiteX6976" fmla="*/ 5158507 w 9070966"/>
              <a:gd name="connsiteY6976" fmla="*/ 2000303 h 3611152"/>
              <a:gd name="connsiteX6977" fmla="*/ 5166753 w 9070966"/>
              <a:gd name="connsiteY6977" fmla="*/ 1997903 h 3611152"/>
              <a:gd name="connsiteX6978" fmla="*/ 5171334 w 9070966"/>
              <a:gd name="connsiteY6978" fmla="*/ 1998817 h 3611152"/>
              <a:gd name="connsiteX6979" fmla="*/ 5178083 w 9070966"/>
              <a:gd name="connsiteY6979" fmla="*/ 2014230 h 3611152"/>
              <a:gd name="connsiteX6980" fmla="*/ 5178321 w 9070966"/>
              <a:gd name="connsiteY6980" fmla="*/ 2013792 h 3611152"/>
              <a:gd name="connsiteX6981" fmla="*/ 5171449 w 9070966"/>
              <a:gd name="connsiteY6981" fmla="*/ 1998360 h 3611152"/>
              <a:gd name="connsiteX6982" fmla="*/ 5166982 w 9070966"/>
              <a:gd name="connsiteY6982" fmla="*/ 1997446 h 3611152"/>
              <a:gd name="connsiteX6983" fmla="*/ 5158737 w 9070966"/>
              <a:gd name="connsiteY6983" fmla="*/ 1999732 h 3611152"/>
              <a:gd name="connsiteX6984" fmla="*/ 5150720 w 9070966"/>
              <a:gd name="connsiteY6984" fmla="*/ 2006248 h 3611152"/>
              <a:gd name="connsiteX6985" fmla="*/ 5146253 w 9070966"/>
              <a:gd name="connsiteY6985" fmla="*/ 2004647 h 3611152"/>
              <a:gd name="connsiteX6986" fmla="*/ 5141100 w 9070966"/>
              <a:gd name="connsiteY6986" fmla="*/ 1998589 h 3611152"/>
              <a:gd name="connsiteX6987" fmla="*/ 5134457 w 9070966"/>
              <a:gd name="connsiteY6987" fmla="*/ 1995503 h 3611152"/>
              <a:gd name="connsiteX6988" fmla="*/ 5115675 w 9070966"/>
              <a:gd name="connsiteY6988" fmla="*/ 1990702 h 3611152"/>
              <a:gd name="connsiteX6989" fmla="*/ 5120485 w 9070966"/>
              <a:gd name="connsiteY6989" fmla="*/ 1985443 h 3611152"/>
              <a:gd name="connsiteX6990" fmla="*/ 5111666 w 9070966"/>
              <a:gd name="connsiteY6990" fmla="*/ 1972755 h 3611152"/>
              <a:gd name="connsiteX6991" fmla="*/ 5069520 w 9070966"/>
              <a:gd name="connsiteY6991" fmla="*/ 1961667 h 3611152"/>
              <a:gd name="connsiteX6992" fmla="*/ 5061618 w 9070966"/>
              <a:gd name="connsiteY6992" fmla="*/ 1961095 h 3611152"/>
              <a:gd name="connsiteX6993" fmla="*/ 5042836 w 9070966"/>
              <a:gd name="connsiteY6993" fmla="*/ 1968068 h 3611152"/>
              <a:gd name="connsiteX6994" fmla="*/ 5021877 w 9070966"/>
              <a:gd name="connsiteY6994" fmla="*/ 1980528 h 3611152"/>
              <a:gd name="connsiteX6995" fmla="*/ 4982595 w 9070966"/>
              <a:gd name="connsiteY6995" fmla="*/ 2008991 h 3611152"/>
              <a:gd name="connsiteX6996" fmla="*/ 4948695 w 9070966"/>
              <a:gd name="connsiteY6996" fmla="*/ 2030024 h 3611152"/>
              <a:gd name="connsiteX6997" fmla="*/ 4961751 w 9070966"/>
              <a:gd name="connsiteY6997" fmla="*/ 2064317 h 3611152"/>
              <a:gd name="connsiteX6998" fmla="*/ 4976983 w 9070966"/>
              <a:gd name="connsiteY6998" fmla="*/ 2075405 h 3611152"/>
              <a:gd name="connsiteX6999" fmla="*/ 4983625 w 9070966"/>
              <a:gd name="connsiteY6999" fmla="*/ 2078148 h 3611152"/>
              <a:gd name="connsiteX7000" fmla="*/ 4989581 w 9070966"/>
              <a:gd name="connsiteY7000" fmla="*/ 2088208 h 3611152"/>
              <a:gd name="connsiteX7001" fmla="*/ 4987863 w 9070966"/>
              <a:gd name="connsiteY7001" fmla="*/ 2097924 h 3611152"/>
              <a:gd name="connsiteX7002" fmla="*/ 4986947 w 9070966"/>
              <a:gd name="connsiteY7002" fmla="*/ 2137932 h 3611152"/>
              <a:gd name="connsiteX7003" fmla="*/ 4993475 w 9070966"/>
              <a:gd name="connsiteY7003" fmla="*/ 2153135 h 3611152"/>
              <a:gd name="connsiteX7004" fmla="*/ 4997140 w 9070966"/>
              <a:gd name="connsiteY7004" fmla="*/ 2178626 h 3611152"/>
              <a:gd name="connsiteX7005" fmla="*/ 4995651 w 9070966"/>
              <a:gd name="connsiteY7005" fmla="*/ 2184799 h 3611152"/>
              <a:gd name="connsiteX7006" fmla="*/ 4982365 w 9070966"/>
              <a:gd name="connsiteY7006" fmla="*/ 2206061 h 3611152"/>
              <a:gd name="connsiteX7007" fmla="*/ 4978472 w 9070966"/>
              <a:gd name="connsiteY7007" fmla="*/ 2217606 h 3611152"/>
              <a:gd name="connsiteX7008" fmla="*/ 4976410 w 9070966"/>
              <a:gd name="connsiteY7008" fmla="*/ 2255900 h 3611152"/>
              <a:gd name="connsiteX7009" fmla="*/ 4985229 w 9070966"/>
              <a:gd name="connsiteY7009" fmla="*/ 2268016 h 3611152"/>
              <a:gd name="connsiteX7010" fmla="*/ 4979388 w 9070966"/>
              <a:gd name="connsiteY7010" fmla="*/ 2310768 h 3611152"/>
              <a:gd name="connsiteX7011" fmla="*/ 4987061 w 9070966"/>
              <a:gd name="connsiteY7011" fmla="*/ 2331687 h 3611152"/>
              <a:gd name="connsiteX7012" fmla="*/ 4992329 w 9070966"/>
              <a:gd name="connsiteY7012" fmla="*/ 2368266 h 3611152"/>
              <a:gd name="connsiteX7013" fmla="*/ 4986145 w 9070966"/>
              <a:gd name="connsiteY7013" fmla="*/ 2389070 h 3611152"/>
              <a:gd name="connsiteX7014" fmla="*/ 4975838 w 9070966"/>
              <a:gd name="connsiteY7014" fmla="*/ 2399358 h 3611152"/>
              <a:gd name="connsiteX7015" fmla="*/ 4969882 w 9070966"/>
              <a:gd name="connsiteY7015" fmla="*/ 2403016 h 3611152"/>
              <a:gd name="connsiteX7016" fmla="*/ 4969768 w 9070966"/>
              <a:gd name="connsiteY7016" fmla="*/ 2430107 h 3611152"/>
              <a:gd name="connsiteX7017" fmla="*/ 4961407 w 9070966"/>
              <a:gd name="connsiteY7017" fmla="*/ 2462000 h 3611152"/>
              <a:gd name="connsiteX7018" fmla="*/ 4984771 w 9070966"/>
              <a:gd name="connsiteY7018" fmla="*/ 2501665 h 3611152"/>
              <a:gd name="connsiteX7019" fmla="*/ 5000461 w 9070966"/>
              <a:gd name="connsiteY7019" fmla="*/ 2554133 h 3611152"/>
              <a:gd name="connsiteX7020" fmla="*/ 4998972 w 9070966"/>
              <a:gd name="connsiteY7020" fmla="*/ 2556419 h 3611152"/>
              <a:gd name="connsiteX7021" fmla="*/ 4989466 w 9070966"/>
              <a:gd name="connsiteY7021" fmla="*/ 2553219 h 3611152"/>
              <a:gd name="connsiteX7022" fmla="*/ 4977899 w 9070966"/>
              <a:gd name="connsiteY7022" fmla="*/ 2534929 h 3611152"/>
              <a:gd name="connsiteX7023" fmla="*/ 4973776 w 9070966"/>
              <a:gd name="connsiteY7023" fmla="*/ 2532986 h 3611152"/>
              <a:gd name="connsiteX7024" fmla="*/ 4952360 w 9070966"/>
              <a:gd name="connsiteY7024" fmla="*/ 2538930 h 3611152"/>
              <a:gd name="connsiteX7025" fmla="*/ 4937128 w 9070966"/>
              <a:gd name="connsiteY7025" fmla="*/ 2546703 h 3611152"/>
              <a:gd name="connsiteX7026" fmla="*/ 4927622 w 9070966"/>
              <a:gd name="connsiteY7026" fmla="*/ 2549446 h 3611152"/>
              <a:gd name="connsiteX7027" fmla="*/ 4894294 w 9070966"/>
              <a:gd name="connsiteY7027" fmla="*/ 2542816 h 3611152"/>
              <a:gd name="connsiteX7028" fmla="*/ 4879406 w 9070966"/>
              <a:gd name="connsiteY7028" fmla="*/ 2555276 h 3611152"/>
              <a:gd name="connsiteX7029" fmla="*/ 4876543 w 9070966"/>
              <a:gd name="connsiteY7029" fmla="*/ 2563849 h 3611152"/>
              <a:gd name="connsiteX7030" fmla="*/ 4866006 w 9070966"/>
              <a:gd name="connsiteY7030" fmla="*/ 2570822 h 3611152"/>
              <a:gd name="connsiteX7031" fmla="*/ 4843903 w 9070966"/>
              <a:gd name="connsiteY7031" fmla="*/ 2570251 h 3611152"/>
              <a:gd name="connsiteX7032" fmla="*/ 4840353 w 9070966"/>
              <a:gd name="connsiteY7032" fmla="*/ 2567736 h 3611152"/>
              <a:gd name="connsiteX7033" fmla="*/ 4837604 w 9070966"/>
              <a:gd name="connsiteY7033" fmla="*/ 2561677 h 3611152"/>
              <a:gd name="connsiteX7034" fmla="*/ 4838177 w 9070966"/>
              <a:gd name="connsiteY7034" fmla="*/ 2558477 h 3611152"/>
              <a:gd name="connsiteX7035" fmla="*/ 4834397 w 9070966"/>
              <a:gd name="connsiteY7035" fmla="*/ 2554133 h 3611152"/>
              <a:gd name="connsiteX7036" fmla="*/ 4802788 w 9070966"/>
              <a:gd name="connsiteY7036" fmla="*/ 2543159 h 3611152"/>
              <a:gd name="connsiteX7037" fmla="*/ 4781028 w 9070966"/>
              <a:gd name="connsiteY7037" fmla="*/ 2510924 h 3611152"/>
              <a:gd name="connsiteX7038" fmla="*/ 4780455 w 9070966"/>
              <a:gd name="connsiteY7038" fmla="*/ 2498350 h 3611152"/>
              <a:gd name="connsiteX7039" fmla="*/ 4785723 w 9070966"/>
              <a:gd name="connsiteY7039" fmla="*/ 2467829 h 3611152"/>
              <a:gd name="connsiteX7040" fmla="*/ 4790076 w 9070966"/>
              <a:gd name="connsiteY7040" fmla="*/ 2458685 h 3611152"/>
              <a:gd name="connsiteX7041" fmla="*/ 4803819 w 9070966"/>
              <a:gd name="connsiteY7041" fmla="*/ 2440852 h 3611152"/>
              <a:gd name="connsiteX7042" fmla="*/ 4813782 w 9070966"/>
              <a:gd name="connsiteY7042" fmla="*/ 2415933 h 3611152"/>
              <a:gd name="connsiteX7043" fmla="*/ 4814699 w 9070966"/>
              <a:gd name="connsiteY7043" fmla="*/ 2407131 h 3611152"/>
              <a:gd name="connsiteX7044" fmla="*/ 4810347 w 9070966"/>
              <a:gd name="connsiteY7044" fmla="*/ 2396272 h 3611152"/>
              <a:gd name="connsiteX7045" fmla="*/ 4808171 w 9070966"/>
              <a:gd name="connsiteY7045" fmla="*/ 2380268 h 3611152"/>
              <a:gd name="connsiteX7046" fmla="*/ 4828671 w 9070966"/>
              <a:gd name="connsiteY7046" fmla="*/ 2346547 h 3611152"/>
              <a:gd name="connsiteX7047" fmla="*/ 4834283 w 9070966"/>
              <a:gd name="connsiteY7047" fmla="*/ 2299566 h 3611152"/>
              <a:gd name="connsiteX7048" fmla="*/ 4834855 w 9070966"/>
              <a:gd name="connsiteY7048" fmla="*/ 2272703 h 3611152"/>
              <a:gd name="connsiteX7049" fmla="*/ 4829243 w 9070966"/>
              <a:gd name="connsiteY7049" fmla="*/ 2230180 h 3611152"/>
              <a:gd name="connsiteX7050" fmla="*/ 4817104 w 9070966"/>
              <a:gd name="connsiteY7050" fmla="*/ 2210633 h 3611152"/>
              <a:gd name="connsiteX7051" fmla="*/ 4799581 w 9070966"/>
              <a:gd name="connsiteY7051" fmla="*/ 2176455 h 3611152"/>
              <a:gd name="connsiteX7052" fmla="*/ 4805880 w 9070966"/>
              <a:gd name="connsiteY7052" fmla="*/ 2160223 h 3611152"/>
              <a:gd name="connsiteX7053" fmla="*/ 4812981 w 9070966"/>
              <a:gd name="connsiteY7053" fmla="*/ 2150392 h 3611152"/>
              <a:gd name="connsiteX7054" fmla="*/ 4807712 w 9070966"/>
              <a:gd name="connsiteY7054" fmla="*/ 2134503 h 3611152"/>
              <a:gd name="connsiteX7055" fmla="*/ 4803819 w 9070966"/>
              <a:gd name="connsiteY7055" fmla="*/ 2113127 h 3611152"/>
              <a:gd name="connsiteX7056" fmla="*/ 4798092 w 9070966"/>
              <a:gd name="connsiteY7056" fmla="*/ 2099753 h 3611152"/>
              <a:gd name="connsiteX7057" fmla="*/ 4797176 w 9070966"/>
              <a:gd name="connsiteY7057" fmla="*/ 2089236 h 3611152"/>
              <a:gd name="connsiteX7058" fmla="*/ 4796845 w 9070966"/>
              <a:gd name="connsiteY7058" fmla="*/ 2088924 h 3611152"/>
              <a:gd name="connsiteX7059" fmla="*/ 4797748 w 9070966"/>
              <a:gd name="connsiteY7059" fmla="*/ 2099295 h 3611152"/>
              <a:gd name="connsiteX7060" fmla="*/ 4803589 w 9070966"/>
              <a:gd name="connsiteY7060" fmla="*/ 2112669 h 3611152"/>
              <a:gd name="connsiteX7061" fmla="*/ 4807483 w 9070966"/>
              <a:gd name="connsiteY7061" fmla="*/ 2134045 h 3611152"/>
              <a:gd name="connsiteX7062" fmla="*/ 4780111 w 9070966"/>
              <a:gd name="connsiteY7062" fmla="*/ 2123529 h 3611152"/>
              <a:gd name="connsiteX7063" fmla="*/ 4768544 w 9070966"/>
              <a:gd name="connsiteY7063" fmla="*/ 2121928 h 3611152"/>
              <a:gd name="connsiteX7064" fmla="*/ 4754114 w 9070966"/>
              <a:gd name="connsiteY7064" fmla="*/ 2134502 h 3611152"/>
              <a:gd name="connsiteX7065" fmla="*/ 4748387 w 9070966"/>
              <a:gd name="connsiteY7065" fmla="*/ 2135531 h 3611152"/>
              <a:gd name="connsiteX7066" fmla="*/ 4737164 w 9070966"/>
              <a:gd name="connsiteY7066" fmla="*/ 2133817 h 3611152"/>
              <a:gd name="connsiteX7067" fmla="*/ 4720786 w 9070966"/>
              <a:gd name="connsiteY7067" fmla="*/ 2137132 h 3611152"/>
              <a:gd name="connsiteX7068" fmla="*/ 4703264 w 9070966"/>
              <a:gd name="connsiteY7068" fmla="*/ 2144905 h 3611152"/>
              <a:gd name="connsiteX7069" fmla="*/ 4697996 w 9070966"/>
              <a:gd name="connsiteY7069" fmla="*/ 2151649 h 3611152"/>
              <a:gd name="connsiteX7070" fmla="*/ 4695820 w 9070966"/>
              <a:gd name="connsiteY7070" fmla="*/ 2150620 h 3611152"/>
              <a:gd name="connsiteX7071" fmla="*/ 4679786 w 9070966"/>
              <a:gd name="connsiteY7071" fmla="*/ 2114041 h 3611152"/>
              <a:gd name="connsiteX7072" fmla="*/ 4678297 w 9070966"/>
              <a:gd name="connsiteY7072" fmla="*/ 2105239 h 3611152"/>
              <a:gd name="connsiteX7073" fmla="*/ 4677839 w 9070966"/>
              <a:gd name="connsiteY7073" fmla="*/ 2052657 h 3611152"/>
              <a:gd name="connsiteX7074" fmla="*/ 4680817 w 9070966"/>
              <a:gd name="connsiteY7074" fmla="*/ 2049799 h 3611152"/>
              <a:gd name="connsiteX7075" fmla="*/ 4688490 w 9070966"/>
              <a:gd name="connsiteY7075" fmla="*/ 2016764 h 3611152"/>
              <a:gd name="connsiteX7076" fmla="*/ 4687459 w 9070966"/>
              <a:gd name="connsiteY7076" fmla="*/ 2012420 h 3611152"/>
              <a:gd name="connsiteX7077" fmla="*/ 4684023 w 9070966"/>
              <a:gd name="connsiteY7077" fmla="*/ 2009105 h 3611152"/>
              <a:gd name="connsiteX7078" fmla="*/ 4673143 w 9070966"/>
              <a:gd name="connsiteY7078" fmla="*/ 2007162 h 3611152"/>
              <a:gd name="connsiteX7079" fmla="*/ 4665012 w 9070966"/>
              <a:gd name="connsiteY7079" fmla="*/ 2010934 h 3611152"/>
              <a:gd name="connsiteX7080" fmla="*/ 4662836 w 9070966"/>
              <a:gd name="connsiteY7080" fmla="*/ 1993445 h 3611152"/>
              <a:gd name="connsiteX7081" fmla="*/ 4667188 w 9070966"/>
              <a:gd name="connsiteY7081" fmla="*/ 1974583 h 3611152"/>
              <a:gd name="connsiteX7082" fmla="*/ 4671311 w 9070966"/>
              <a:gd name="connsiteY7082" fmla="*/ 1966582 h 3611152"/>
              <a:gd name="connsiteX7083" fmla="*/ 4675549 w 9070966"/>
              <a:gd name="connsiteY7083" fmla="*/ 1963953 h 3611152"/>
              <a:gd name="connsiteX7084" fmla="*/ 4683565 w 9070966"/>
              <a:gd name="connsiteY7084" fmla="*/ 1970354 h 3611152"/>
              <a:gd name="connsiteX7085" fmla="*/ 4691697 w 9070966"/>
              <a:gd name="connsiteY7085" fmla="*/ 1970354 h 3611152"/>
              <a:gd name="connsiteX7086" fmla="*/ 4711624 w 9070966"/>
              <a:gd name="connsiteY7086" fmla="*/ 1957208 h 3611152"/>
              <a:gd name="connsiteX7087" fmla="*/ 4738996 w 9070966"/>
              <a:gd name="connsiteY7087" fmla="*/ 1930231 h 3611152"/>
              <a:gd name="connsiteX7088" fmla="*/ 4738996 w 9070966"/>
              <a:gd name="connsiteY7088" fmla="*/ 1918800 h 3611152"/>
              <a:gd name="connsiteX7089" fmla="*/ 4734873 w 9070966"/>
              <a:gd name="connsiteY7089" fmla="*/ 1906684 h 3611152"/>
              <a:gd name="connsiteX7090" fmla="*/ 4735332 w 9070966"/>
              <a:gd name="connsiteY7090" fmla="*/ 1897425 h 3611152"/>
              <a:gd name="connsiteX7091" fmla="*/ 4738080 w 9070966"/>
              <a:gd name="connsiteY7091" fmla="*/ 1883250 h 3611152"/>
              <a:gd name="connsiteX7092" fmla="*/ 4751594 w 9070966"/>
              <a:gd name="connsiteY7092" fmla="*/ 1845414 h 3611152"/>
              <a:gd name="connsiteX7093" fmla="*/ 4756748 w 9070966"/>
              <a:gd name="connsiteY7093" fmla="*/ 1838441 h 3611152"/>
              <a:gd name="connsiteX7094" fmla="*/ 4762016 w 9070966"/>
              <a:gd name="connsiteY7094" fmla="*/ 1835583 h 3611152"/>
              <a:gd name="connsiteX7095" fmla="*/ 4770377 w 9070966"/>
              <a:gd name="connsiteY7095" fmla="*/ 1832840 h 3611152"/>
              <a:gd name="connsiteX7096" fmla="*/ 4777019 w 9070966"/>
              <a:gd name="connsiteY7096" fmla="*/ 1835926 h 3611152"/>
              <a:gd name="connsiteX7097" fmla="*/ 4780684 w 9070966"/>
              <a:gd name="connsiteY7097" fmla="*/ 1828610 h 3611152"/>
              <a:gd name="connsiteX7098" fmla="*/ 4783776 w 9070966"/>
              <a:gd name="connsiteY7098" fmla="*/ 1809863 h 3611152"/>
              <a:gd name="connsiteX7099" fmla="*/ 4782173 w 9070966"/>
              <a:gd name="connsiteY7099" fmla="*/ 1806434 h 3611152"/>
              <a:gd name="connsiteX7100" fmla="*/ 4776332 w 9070966"/>
              <a:gd name="connsiteY7100" fmla="*/ 1803234 h 3611152"/>
              <a:gd name="connsiteX7101" fmla="*/ 4774958 w 9070966"/>
              <a:gd name="connsiteY7101" fmla="*/ 1800490 h 3611152"/>
              <a:gd name="connsiteX7102" fmla="*/ 4769575 w 9070966"/>
              <a:gd name="connsiteY7102" fmla="*/ 1780829 h 3611152"/>
              <a:gd name="connsiteX7103" fmla="*/ 4769804 w 9070966"/>
              <a:gd name="connsiteY7103" fmla="*/ 1774999 h 3611152"/>
              <a:gd name="connsiteX7104" fmla="*/ 4774728 w 9070966"/>
              <a:gd name="connsiteY7104" fmla="*/ 1762768 h 3611152"/>
              <a:gd name="connsiteX7105" fmla="*/ 4769460 w 9070966"/>
              <a:gd name="connsiteY7105" fmla="*/ 1737620 h 3611152"/>
              <a:gd name="connsiteX7106" fmla="*/ 4768315 w 9070966"/>
              <a:gd name="connsiteY7106" fmla="*/ 1723103 h 3611152"/>
              <a:gd name="connsiteX7107" fmla="*/ 4768658 w 9070966"/>
              <a:gd name="connsiteY7107" fmla="*/ 1720245 h 3611152"/>
              <a:gd name="connsiteX7108" fmla="*/ 4776217 w 9070966"/>
              <a:gd name="connsiteY7108" fmla="*/ 1714644 h 3611152"/>
              <a:gd name="connsiteX7109" fmla="*/ 4773927 w 9070966"/>
              <a:gd name="connsiteY7109" fmla="*/ 1703784 h 3611152"/>
              <a:gd name="connsiteX7110" fmla="*/ 4771293 w 9070966"/>
              <a:gd name="connsiteY7110" fmla="*/ 1700126 h 3611152"/>
              <a:gd name="connsiteX7111" fmla="*/ 4771751 w 9070966"/>
              <a:gd name="connsiteY7111" fmla="*/ 1696811 h 3611152"/>
              <a:gd name="connsiteX7112" fmla="*/ 4780226 w 9070966"/>
              <a:gd name="connsiteY7112" fmla="*/ 1679779 h 3611152"/>
              <a:gd name="connsiteX7113" fmla="*/ 4800268 w 9070966"/>
              <a:gd name="connsiteY7113" fmla="*/ 1662518 h 3611152"/>
              <a:gd name="connsiteX7114" fmla="*/ 4805307 w 9070966"/>
              <a:gd name="connsiteY7114" fmla="*/ 1639771 h 3611152"/>
              <a:gd name="connsiteX7115" fmla="*/ 4811377 w 9070966"/>
              <a:gd name="connsiteY7115" fmla="*/ 1624110 h 3611152"/>
              <a:gd name="connsiteX7116" fmla="*/ 4814584 w 9070966"/>
              <a:gd name="connsiteY7116" fmla="*/ 1617938 h 3611152"/>
              <a:gd name="connsiteX7117" fmla="*/ 4822143 w 9070966"/>
              <a:gd name="connsiteY7117" fmla="*/ 1612451 h 3611152"/>
              <a:gd name="connsiteX7118" fmla="*/ 4822278 w 9070966"/>
              <a:gd name="connsiteY7118" fmla="*/ 1613549 h 3611152"/>
              <a:gd name="connsiteX7119" fmla="*/ 4843789 w 9070966"/>
              <a:gd name="connsiteY7119" fmla="*/ 1596105 h 3611152"/>
              <a:gd name="connsiteX7120" fmla="*/ 4845506 w 9070966"/>
              <a:gd name="connsiteY7120" fmla="*/ 1584789 h 3611152"/>
              <a:gd name="connsiteX7121" fmla="*/ 4852492 w 9070966"/>
              <a:gd name="connsiteY7121" fmla="*/ 1578159 h 3611152"/>
              <a:gd name="connsiteX7122" fmla="*/ 4856043 w 9070966"/>
              <a:gd name="connsiteY7122" fmla="*/ 1577930 h 3611152"/>
              <a:gd name="connsiteX7123" fmla="*/ 4866350 w 9070966"/>
              <a:gd name="connsiteY7123" fmla="*/ 1599992 h 3611152"/>
              <a:gd name="connsiteX7124" fmla="*/ 4868755 w 9070966"/>
              <a:gd name="connsiteY7124" fmla="*/ 1611080 h 3611152"/>
              <a:gd name="connsiteX7125" fmla="*/ 4875283 w 9070966"/>
              <a:gd name="connsiteY7125" fmla="*/ 1621368 h 3611152"/>
              <a:gd name="connsiteX7126" fmla="*/ 4877688 w 9070966"/>
              <a:gd name="connsiteY7126" fmla="*/ 1621711 h 3611152"/>
              <a:gd name="connsiteX7127" fmla="*/ 4881010 w 9070966"/>
              <a:gd name="connsiteY7127" fmla="*/ 1615652 h 3611152"/>
              <a:gd name="connsiteX7128" fmla="*/ 4881811 w 9070966"/>
              <a:gd name="connsiteY7128" fmla="*/ 1609708 h 3611152"/>
              <a:gd name="connsiteX7129" fmla="*/ 4878376 w 9070966"/>
              <a:gd name="connsiteY7129" fmla="*/ 1588904 h 3611152"/>
              <a:gd name="connsiteX7130" fmla="*/ 4868984 w 9070966"/>
              <a:gd name="connsiteY7130" fmla="*/ 1576673 h 3611152"/>
              <a:gd name="connsiteX7131" fmla="*/ 4859364 w 9070966"/>
              <a:gd name="connsiteY7131" fmla="*/ 1544552 h 3611152"/>
              <a:gd name="connsiteX7132" fmla="*/ 4860968 w 9070966"/>
              <a:gd name="connsiteY7132" fmla="*/ 1515174 h 3611152"/>
              <a:gd name="connsiteX7133" fmla="*/ 4862800 w 9070966"/>
              <a:gd name="connsiteY7133" fmla="*/ 1515174 h 3611152"/>
              <a:gd name="connsiteX7134" fmla="*/ 4864518 w 9070966"/>
              <a:gd name="connsiteY7134" fmla="*/ 1506601 h 3611152"/>
              <a:gd name="connsiteX7135" fmla="*/ 4871847 w 9070966"/>
              <a:gd name="connsiteY7135" fmla="*/ 1487740 h 3611152"/>
              <a:gd name="connsiteX7136" fmla="*/ 4868068 w 9070966"/>
              <a:gd name="connsiteY7136" fmla="*/ 1474137 h 3611152"/>
              <a:gd name="connsiteX7137" fmla="*/ 4852492 w 9070966"/>
              <a:gd name="connsiteY7137" fmla="*/ 1478938 h 3611152"/>
              <a:gd name="connsiteX7138" fmla="*/ 4848827 w 9070966"/>
              <a:gd name="connsiteY7138" fmla="*/ 1477223 h 3611152"/>
              <a:gd name="connsiteX7139" fmla="*/ 4840696 w 9070966"/>
              <a:gd name="connsiteY7139" fmla="*/ 1471622 h 3611152"/>
              <a:gd name="connsiteX7140" fmla="*/ 4829473 w 9070966"/>
              <a:gd name="connsiteY7140" fmla="*/ 1450818 h 3611152"/>
              <a:gd name="connsiteX7141" fmla="*/ 4842070 w 9070966"/>
              <a:gd name="connsiteY7141" fmla="*/ 1452990 h 3611152"/>
              <a:gd name="connsiteX7142" fmla="*/ 4841154 w 9070966"/>
              <a:gd name="connsiteY7142" fmla="*/ 1446360 h 3611152"/>
              <a:gd name="connsiteX7143" fmla="*/ 4851004 w 9070966"/>
              <a:gd name="connsiteY7143" fmla="*/ 1451389 h 3611152"/>
              <a:gd name="connsiteX7144" fmla="*/ 4856844 w 9070966"/>
              <a:gd name="connsiteY7144" fmla="*/ 1456076 h 3611152"/>
              <a:gd name="connsiteX7145" fmla="*/ 4856272 w 9070966"/>
              <a:gd name="connsiteY7145" fmla="*/ 1460763 h 3611152"/>
              <a:gd name="connsiteX7146" fmla="*/ 4862113 w 9070966"/>
              <a:gd name="connsiteY7146" fmla="*/ 1464649 h 3611152"/>
              <a:gd name="connsiteX7147" fmla="*/ 4864403 w 9070966"/>
              <a:gd name="connsiteY7147" fmla="*/ 1470708 h 3611152"/>
              <a:gd name="connsiteX7148" fmla="*/ 4872535 w 9070966"/>
              <a:gd name="connsiteY7148" fmla="*/ 1472651 h 3611152"/>
              <a:gd name="connsiteX7149" fmla="*/ 4880322 w 9070966"/>
              <a:gd name="connsiteY7149" fmla="*/ 1463735 h 3611152"/>
              <a:gd name="connsiteX7150" fmla="*/ 4884789 w 9070966"/>
              <a:gd name="connsiteY7150" fmla="*/ 1452304 h 3611152"/>
              <a:gd name="connsiteX7151" fmla="*/ 4884331 w 9070966"/>
              <a:gd name="connsiteY7151" fmla="*/ 1433671 h 3611152"/>
              <a:gd name="connsiteX7152" fmla="*/ 4880552 w 9070966"/>
              <a:gd name="connsiteY7152" fmla="*/ 1426699 h 3611152"/>
              <a:gd name="connsiteX7153" fmla="*/ 4865205 w 9070966"/>
              <a:gd name="connsiteY7153" fmla="*/ 1410924 h 3611152"/>
              <a:gd name="connsiteX7154" fmla="*/ 4863831 w 9070966"/>
              <a:gd name="connsiteY7154" fmla="*/ 1406694 h 3611152"/>
              <a:gd name="connsiteX7155" fmla="*/ 4868641 w 9070966"/>
              <a:gd name="connsiteY7155" fmla="*/ 1403608 h 3611152"/>
              <a:gd name="connsiteX7156" fmla="*/ 4878032 w 9070966"/>
              <a:gd name="connsiteY7156" fmla="*/ 1406923 h 3611152"/>
              <a:gd name="connsiteX7157" fmla="*/ 4888454 w 9070966"/>
              <a:gd name="connsiteY7157" fmla="*/ 1407266 h 3611152"/>
              <a:gd name="connsiteX7158" fmla="*/ 4889255 w 9070966"/>
              <a:gd name="connsiteY7158" fmla="*/ 1404294 h 3611152"/>
              <a:gd name="connsiteX7159" fmla="*/ 4885934 w 9070966"/>
              <a:gd name="connsiteY7159" fmla="*/ 1393206 h 3611152"/>
              <a:gd name="connsiteX7160" fmla="*/ 4879177 w 9070966"/>
              <a:gd name="connsiteY7160" fmla="*/ 1385090 h 3611152"/>
              <a:gd name="connsiteX7161" fmla="*/ 4878834 w 9070966"/>
              <a:gd name="connsiteY7161" fmla="*/ 1382461 h 3611152"/>
              <a:gd name="connsiteX7162" fmla="*/ 4884789 w 9070966"/>
              <a:gd name="connsiteY7162" fmla="*/ 1373202 h 3611152"/>
              <a:gd name="connsiteX7163" fmla="*/ 4885247 w 9070966"/>
              <a:gd name="connsiteY7163" fmla="*/ 1365772 h 3611152"/>
              <a:gd name="connsiteX7164" fmla="*/ 4890286 w 9070966"/>
              <a:gd name="connsiteY7164" fmla="*/ 1357998 h 3611152"/>
              <a:gd name="connsiteX7165" fmla="*/ 4897731 w 9070966"/>
              <a:gd name="connsiteY7165" fmla="*/ 1353198 h 3611152"/>
              <a:gd name="connsiteX7166" fmla="*/ 4908610 w 9070966"/>
              <a:gd name="connsiteY7166" fmla="*/ 1351940 h 3611152"/>
              <a:gd name="connsiteX7167" fmla="*/ 4914910 w 9070966"/>
              <a:gd name="connsiteY7167" fmla="*/ 1347368 h 3611152"/>
              <a:gd name="connsiteX7168" fmla="*/ 4916513 w 9070966"/>
              <a:gd name="connsiteY7168" fmla="*/ 1338452 h 3611152"/>
              <a:gd name="connsiteX7169" fmla="*/ 4912390 w 9070966"/>
              <a:gd name="connsiteY7169" fmla="*/ 1319591 h 3611152"/>
              <a:gd name="connsiteX7170" fmla="*/ 4912619 w 9070966"/>
              <a:gd name="connsiteY7170" fmla="*/ 1313761 h 3611152"/>
              <a:gd name="connsiteX7171" fmla="*/ 4914795 w 9070966"/>
              <a:gd name="connsiteY7171" fmla="*/ 1309760 h 3611152"/>
              <a:gd name="connsiteX7172" fmla="*/ 4923270 w 9070966"/>
              <a:gd name="connsiteY7172" fmla="*/ 1302673 h 3611152"/>
              <a:gd name="connsiteX7173" fmla="*/ 4931859 w 9070966"/>
              <a:gd name="connsiteY7173" fmla="*/ 1302673 h 3611152"/>
              <a:gd name="connsiteX7174" fmla="*/ 4951901 w 9070966"/>
              <a:gd name="connsiteY7174" fmla="*/ 1291585 h 3611152"/>
              <a:gd name="connsiteX7175" fmla="*/ 4955108 w 9070966"/>
              <a:gd name="connsiteY7175" fmla="*/ 1285869 h 3611152"/>
              <a:gd name="connsiteX7176" fmla="*/ 4955566 w 9070966"/>
              <a:gd name="connsiteY7176" fmla="*/ 1268608 h 3611152"/>
              <a:gd name="connsiteX7177" fmla="*/ 4958201 w 9070966"/>
              <a:gd name="connsiteY7177" fmla="*/ 1260378 h 3611152"/>
              <a:gd name="connsiteX7178" fmla="*/ 4965301 w 9070966"/>
              <a:gd name="connsiteY7178" fmla="*/ 1255234 h 3611152"/>
              <a:gd name="connsiteX7179" fmla="*/ 4972173 w 9070966"/>
              <a:gd name="connsiteY7179" fmla="*/ 1255120 h 3611152"/>
              <a:gd name="connsiteX7180" fmla="*/ 4975838 w 9070966"/>
              <a:gd name="connsiteY7180" fmla="*/ 1257520 h 3611152"/>
              <a:gd name="connsiteX7181" fmla="*/ 4976754 w 9070966"/>
              <a:gd name="connsiteY7181" fmla="*/ 1263236 h 3611152"/>
              <a:gd name="connsiteX7182" fmla="*/ 4974234 w 9070966"/>
              <a:gd name="connsiteY7182" fmla="*/ 1276267 h 3611152"/>
              <a:gd name="connsiteX7183" fmla="*/ 4975723 w 9070966"/>
              <a:gd name="connsiteY7183" fmla="*/ 1280840 h 3611152"/>
              <a:gd name="connsiteX7184" fmla="*/ 4991642 w 9070966"/>
              <a:gd name="connsiteY7184" fmla="*/ 1291470 h 3611152"/>
              <a:gd name="connsiteX7185" fmla="*/ 5022336 w 9070966"/>
              <a:gd name="connsiteY7185" fmla="*/ 1297072 h 3611152"/>
              <a:gd name="connsiteX7186" fmla="*/ 5027718 w 9070966"/>
              <a:gd name="connsiteY7186" fmla="*/ 1283697 h 3611152"/>
              <a:gd name="connsiteX7187" fmla="*/ 5029207 w 9070966"/>
              <a:gd name="connsiteY7187" fmla="*/ 1274895 h 3611152"/>
              <a:gd name="connsiteX7188" fmla="*/ 5036422 w 9070966"/>
              <a:gd name="connsiteY7188" fmla="*/ 1263236 h 3611152"/>
              <a:gd name="connsiteX7189" fmla="*/ 5044439 w 9070966"/>
              <a:gd name="connsiteY7189" fmla="*/ 1254891 h 3611152"/>
              <a:gd name="connsiteX7190" fmla="*/ 5057266 w 9070966"/>
              <a:gd name="connsiteY7190" fmla="*/ 1250433 h 3611152"/>
              <a:gd name="connsiteX7191" fmla="*/ 5066657 w 9070966"/>
              <a:gd name="connsiteY7191" fmla="*/ 1240488 h 3611152"/>
              <a:gd name="connsiteX7192" fmla="*/ 5072384 w 9070966"/>
              <a:gd name="connsiteY7192" fmla="*/ 1214540 h 3611152"/>
              <a:gd name="connsiteX7193" fmla="*/ 5070322 w 9070966"/>
              <a:gd name="connsiteY7193" fmla="*/ 1198537 h 3611152"/>
              <a:gd name="connsiteX7194" fmla="*/ 5072613 w 9070966"/>
              <a:gd name="connsiteY7194" fmla="*/ 1189735 h 3611152"/>
              <a:gd name="connsiteX7195" fmla="*/ 5096778 w 9070966"/>
              <a:gd name="connsiteY7195" fmla="*/ 1186077 h 3611152"/>
              <a:gd name="connsiteX7196" fmla="*/ 5125180 w 9070966"/>
              <a:gd name="connsiteY7196" fmla="*/ 1189621 h 3611152"/>
              <a:gd name="connsiteX7197" fmla="*/ 5134800 w 9070966"/>
              <a:gd name="connsiteY7197" fmla="*/ 1193507 h 3611152"/>
              <a:gd name="connsiteX7198" fmla="*/ 5154728 w 9070966"/>
              <a:gd name="connsiteY7198" fmla="*/ 1206081 h 3611152"/>
              <a:gd name="connsiteX7199" fmla="*/ 5159538 w 9070966"/>
              <a:gd name="connsiteY7199" fmla="*/ 1206767 h 3611152"/>
              <a:gd name="connsiteX7200" fmla="*/ 5182787 w 9070966"/>
              <a:gd name="connsiteY7200" fmla="*/ 1203223 h 3611152"/>
              <a:gd name="connsiteX7201" fmla="*/ 5193553 w 9070966"/>
              <a:gd name="connsiteY7201" fmla="*/ 1193850 h 3611152"/>
              <a:gd name="connsiteX7202" fmla="*/ 5196989 w 9070966"/>
              <a:gd name="connsiteY7202" fmla="*/ 1193850 h 3611152"/>
              <a:gd name="connsiteX7203" fmla="*/ 5200653 w 9070966"/>
              <a:gd name="connsiteY7203" fmla="*/ 1196365 h 3611152"/>
              <a:gd name="connsiteX7204" fmla="*/ 5200653 w 9070966"/>
              <a:gd name="connsiteY7204" fmla="*/ 1201166 h 3611152"/>
              <a:gd name="connsiteX7205" fmla="*/ 5198363 w 9070966"/>
              <a:gd name="connsiteY7205" fmla="*/ 1204481 h 3611152"/>
              <a:gd name="connsiteX7206" fmla="*/ 5191606 w 9070966"/>
              <a:gd name="connsiteY7206" fmla="*/ 1204709 h 3611152"/>
              <a:gd name="connsiteX7207" fmla="*/ 5188857 w 9070966"/>
              <a:gd name="connsiteY7207" fmla="*/ 1206424 h 3611152"/>
              <a:gd name="connsiteX7208" fmla="*/ 5191262 w 9070966"/>
              <a:gd name="connsiteY7208" fmla="*/ 1207681 h 3611152"/>
              <a:gd name="connsiteX7209" fmla="*/ 5193209 w 9070966"/>
              <a:gd name="connsiteY7209" fmla="*/ 1215683 h 3611152"/>
              <a:gd name="connsiteX7210" fmla="*/ 5199966 w 9070966"/>
              <a:gd name="connsiteY7210" fmla="*/ 1225285 h 3611152"/>
              <a:gd name="connsiteX7211" fmla="*/ 5210503 w 9070966"/>
              <a:gd name="connsiteY7211" fmla="*/ 1236259 h 3611152"/>
              <a:gd name="connsiteX7212" fmla="*/ 5217031 w 9070966"/>
              <a:gd name="connsiteY7212" fmla="*/ 1239231 h 3611152"/>
              <a:gd name="connsiteX7213" fmla="*/ 5224590 w 9070966"/>
              <a:gd name="connsiteY7213" fmla="*/ 1241174 h 3611152"/>
              <a:gd name="connsiteX7214" fmla="*/ 5290328 w 9070966"/>
              <a:gd name="connsiteY7214" fmla="*/ 1232258 h 3611152"/>
              <a:gd name="connsiteX7215" fmla="*/ 5292504 w 9070966"/>
              <a:gd name="connsiteY7215" fmla="*/ 1233515 h 3611152"/>
              <a:gd name="connsiteX7216" fmla="*/ 5299146 w 9070966"/>
              <a:gd name="connsiteY7216" fmla="*/ 1247118 h 3611152"/>
              <a:gd name="connsiteX7217" fmla="*/ 5302811 w 9070966"/>
              <a:gd name="connsiteY7217" fmla="*/ 1248604 h 3611152"/>
              <a:gd name="connsiteX7218" fmla="*/ 5306820 w 9070966"/>
              <a:gd name="connsiteY7218" fmla="*/ 1247690 h 3611152"/>
              <a:gd name="connsiteX7219" fmla="*/ 5316783 w 9070966"/>
              <a:gd name="connsiteY7219" fmla="*/ 1239460 h 3611152"/>
              <a:gd name="connsiteX7220" fmla="*/ 5322281 w 9070966"/>
              <a:gd name="connsiteY7220" fmla="*/ 1239688 h 3611152"/>
              <a:gd name="connsiteX7221" fmla="*/ 5343239 w 9070966"/>
              <a:gd name="connsiteY7221" fmla="*/ 1248147 h 3611152"/>
              <a:gd name="connsiteX7222" fmla="*/ 5317356 w 9070966"/>
              <a:gd name="connsiteY7222" fmla="*/ 1257863 h 3611152"/>
              <a:gd name="connsiteX7223" fmla="*/ 5314378 w 9070966"/>
              <a:gd name="connsiteY7223" fmla="*/ 1257520 h 3611152"/>
              <a:gd name="connsiteX7224" fmla="*/ 5308423 w 9070966"/>
              <a:gd name="connsiteY7224" fmla="*/ 1264379 h 3611152"/>
              <a:gd name="connsiteX7225" fmla="*/ 5304071 w 9070966"/>
              <a:gd name="connsiteY7225" fmla="*/ 1264379 h 3611152"/>
              <a:gd name="connsiteX7226" fmla="*/ 5302582 w 9070966"/>
              <a:gd name="connsiteY7226" fmla="*/ 1271809 h 3611152"/>
              <a:gd name="connsiteX7227" fmla="*/ 5299146 w 9070966"/>
              <a:gd name="connsiteY7227" fmla="*/ 1274895 h 3611152"/>
              <a:gd name="connsiteX7228" fmla="*/ 5294532 w 9070966"/>
              <a:gd name="connsiteY7228" fmla="*/ 1273032 h 3611152"/>
              <a:gd name="connsiteX7229" fmla="*/ 5294565 w 9070966"/>
              <a:gd name="connsiteY7229" fmla="*/ 1273066 h 3611152"/>
              <a:gd name="connsiteX7230" fmla="*/ 5299375 w 9070966"/>
              <a:gd name="connsiteY7230" fmla="*/ 1275009 h 3611152"/>
              <a:gd name="connsiteX7231" fmla="*/ 5302811 w 9070966"/>
              <a:gd name="connsiteY7231" fmla="*/ 1271923 h 3611152"/>
              <a:gd name="connsiteX7232" fmla="*/ 5304300 w 9070966"/>
              <a:gd name="connsiteY7232" fmla="*/ 1264493 h 3611152"/>
              <a:gd name="connsiteX7233" fmla="*/ 5308537 w 9070966"/>
              <a:gd name="connsiteY7233" fmla="*/ 1264493 h 3611152"/>
              <a:gd name="connsiteX7234" fmla="*/ 5314493 w 9070966"/>
              <a:gd name="connsiteY7234" fmla="*/ 1257634 h 3611152"/>
              <a:gd name="connsiteX7235" fmla="*/ 5317470 w 9070966"/>
              <a:gd name="connsiteY7235" fmla="*/ 1257978 h 3611152"/>
              <a:gd name="connsiteX7236" fmla="*/ 5343353 w 9070966"/>
              <a:gd name="connsiteY7236" fmla="*/ 1248261 h 3611152"/>
              <a:gd name="connsiteX7237" fmla="*/ 5350110 w 9070966"/>
              <a:gd name="connsiteY7237" fmla="*/ 1250547 h 3611152"/>
              <a:gd name="connsiteX7238" fmla="*/ 5377711 w 9070966"/>
              <a:gd name="connsiteY7238" fmla="*/ 1249976 h 3611152"/>
              <a:gd name="connsiteX7239" fmla="*/ 5396837 w 9070966"/>
              <a:gd name="connsiteY7239" fmla="*/ 1252033 h 3611152"/>
              <a:gd name="connsiteX7240" fmla="*/ 5435891 w 9070966"/>
              <a:gd name="connsiteY7240" fmla="*/ 1263350 h 3611152"/>
              <a:gd name="connsiteX7241" fmla="*/ 5438639 w 9070966"/>
              <a:gd name="connsiteY7241" fmla="*/ 1267351 h 3611152"/>
              <a:gd name="connsiteX7242" fmla="*/ 5472539 w 9070966"/>
              <a:gd name="connsiteY7242" fmla="*/ 1288270 h 3611152"/>
              <a:gd name="connsiteX7243" fmla="*/ 5485252 w 9070966"/>
              <a:gd name="connsiteY7243" fmla="*/ 1280382 h 3611152"/>
              <a:gd name="connsiteX7244" fmla="*/ 5494987 w 9070966"/>
              <a:gd name="connsiteY7244" fmla="*/ 1266436 h 3611152"/>
              <a:gd name="connsiteX7245" fmla="*/ 5524191 w 9070966"/>
              <a:gd name="connsiteY7245" fmla="*/ 1262207 h 3611152"/>
              <a:gd name="connsiteX7246" fmla="*/ 5526596 w 9070966"/>
              <a:gd name="connsiteY7246" fmla="*/ 1271580 h 3611152"/>
              <a:gd name="connsiteX7247" fmla="*/ 5532780 w 9070966"/>
              <a:gd name="connsiteY7247" fmla="*/ 1276038 h 3611152"/>
              <a:gd name="connsiteX7248" fmla="*/ 5542630 w 9070966"/>
              <a:gd name="connsiteY7248" fmla="*/ 1278667 h 3611152"/>
              <a:gd name="connsiteX7249" fmla="*/ 5550646 w 9070966"/>
              <a:gd name="connsiteY7249" fmla="*/ 1286556 h 3611152"/>
              <a:gd name="connsiteX7250" fmla="*/ 5550189 w 9070966"/>
              <a:gd name="connsiteY7250" fmla="*/ 1291927 h 3611152"/>
              <a:gd name="connsiteX7251" fmla="*/ 5553281 w 9070966"/>
              <a:gd name="connsiteY7251" fmla="*/ 1301645 h 3611152"/>
              <a:gd name="connsiteX7252" fmla="*/ 5560381 w 9070966"/>
              <a:gd name="connsiteY7252" fmla="*/ 1307817 h 3611152"/>
              <a:gd name="connsiteX7253" fmla="*/ 5574239 w 9070966"/>
              <a:gd name="connsiteY7253" fmla="*/ 1317991 h 3611152"/>
              <a:gd name="connsiteX7254" fmla="*/ 5597488 w 9070966"/>
              <a:gd name="connsiteY7254" fmla="*/ 1321992 h 3611152"/>
              <a:gd name="connsiteX7255" fmla="*/ 5603672 w 9070966"/>
              <a:gd name="connsiteY7255" fmla="*/ 1328621 h 3611152"/>
              <a:gd name="connsiteX7256" fmla="*/ 5607223 w 9070966"/>
              <a:gd name="connsiteY7256" fmla="*/ 1338338 h 3611152"/>
              <a:gd name="connsiteX7257" fmla="*/ 5607223 w 9070966"/>
              <a:gd name="connsiteY7257" fmla="*/ 1338337 h 3611152"/>
              <a:gd name="connsiteX7258" fmla="*/ 5603672 w 9070966"/>
              <a:gd name="connsiteY7258" fmla="*/ 1328620 h 3611152"/>
              <a:gd name="connsiteX7259" fmla="*/ 5597488 w 9070966"/>
              <a:gd name="connsiteY7259" fmla="*/ 1321990 h 3611152"/>
              <a:gd name="connsiteX7260" fmla="*/ 5574353 w 9070966"/>
              <a:gd name="connsiteY7260" fmla="*/ 1317990 h 3611152"/>
              <a:gd name="connsiteX7261" fmla="*/ 5560496 w 9070966"/>
              <a:gd name="connsiteY7261" fmla="*/ 1307816 h 3611152"/>
              <a:gd name="connsiteX7262" fmla="*/ 5553395 w 9070966"/>
              <a:gd name="connsiteY7262" fmla="*/ 1301643 h 3611152"/>
              <a:gd name="connsiteX7263" fmla="*/ 5550303 w 9070966"/>
              <a:gd name="connsiteY7263" fmla="*/ 1291927 h 3611152"/>
              <a:gd name="connsiteX7264" fmla="*/ 5550761 w 9070966"/>
              <a:gd name="connsiteY7264" fmla="*/ 1286669 h 3611152"/>
              <a:gd name="connsiteX7265" fmla="*/ 5542744 w 9070966"/>
              <a:gd name="connsiteY7265" fmla="*/ 1278667 h 3611152"/>
              <a:gd name="connsiteX7266" fmla="*/ 5532895 w 9070966"/>
              <a:gd name="connsiteY7266" fmla="*/ 1276038 h 3611152"/>
              <a:gd name="connsiteX7267" fmla="*/ 5526710 w 9070966"/>
              <a:gd name="connsiteY7267" fmla="*/ 1271580 h 3611152"/>
              <a:gd name="connsiteX7268" fmla="*/ 5524420 w 9070966"/>
              <a:gd name="connsiteY7268" fmla="*/ 1262321 h 3611152"/>
              <a:gd name="connsiteX7269" fmla="*/ 5551105 w 9070966"/>
              <a:gd name="connsiteY7269" fmla="*/ 1261063 h 3611152"/>
              <a:gd name="connsiteX7270" fmla="*/ 5577331 w 9070966"/>
              <a:gd name="connsiteY7270" fmla="*/ 1266550 h 3611152"/>
              <a:gd name="connsiteX7271" fmla="*/ 5611689 w 9070966"/>
              <a:gd name="connsiteY7271" fmla="*/ 1277981 h 3611152"/>
              <a:gd name="connsiteX7272" fmla="*/ 5615240 w 9070966"/>
              <a:gd name="connsiteY7272" fmla="*/ 1278438 h 3611152"/>
              <a:gd name="connsiteX7273" fmla="*/ 5621997 w 9070966"/>
              <a:gd name="connsiteY7273" fmla="*/ 1274552 h 3611152"/>
              <a:gd name="connsiteX7274" fmla="*/ 5665975 w 9070966"/>
              <a:gd name="connsiteY7274" fmla="*/ 1284954 h 3611152"/>
              <a:gd name="connsiteX7275" fmla="*/ 5684070 w 9070966"/>
              <a:gd name="connsiteY7275" fmla="*/ 1284268 h 3611152"/>
              <a:gd name="connsiteX7276" fmla="*/ 5698271 w 9070966"/>
              <a:gd name="connsiteY7276" fmla="*/ 1275924 h 3611152"/>
              <a:gd name="connsiteX7277" fmla="*/ 5759314 w 9070966"/>
              <a:gd name="connsiteY7277" fmla="*/ 1248947 h 3611152"/>
              <a:gd name="connsiteX7278" fmla="*/ 5764124 w 9070966"/>
              <a:gd name="connsiteY7278" fmla="*/ 1242888 h 3611152"/>
              <a:gd name="connsiteX7279" fmla="*/ 5773630 w 9070966"/>
              <a:gd name="connsiteY7279" fmla="*/ 1218312 h 3611152"/>
              <a:gd name="connsiteX7280" fmla="*/ 5784968 w 9070966"/>
              <a:gd name="connsiteY7280" fmla="*/ 1213739 h 3611152"/>
              <a:gd name="connsiteX7281" fmla="*/ 5815661 w 9070966"/>
              <a:gd name="connsiteY7281" fmla="*/ 1215682 h 3611152"/>
              <a:gd name="connsiteX7282" fmla="*/ 5818295 w 9070966"/>
              <a:gd name="connsiteY7282" fmla="*/ 1214196 h 3611152"/>
              <a:gd name="connsiteX7283" fmla="*/ 5823105 w 9070966"/>
              <a:gd name="connsiteY7283" fmla="*/ 1207566 h 3611152"/>
              <a:gd name="connsiteX7284" fmla="*/ 5822991 w 9070966"/>
              <a:gd name="connsiteY7284" fmla="*/ 1200594 h 3611152"/>
              <a:gd name="connsiteX7285" fmla="*/ 5816806 w 9070966"/>
              <a:gd name="connsiteY7285" fmla="*/ 1196936 h 3611152"/>
              <a:gd name="connsiteX7286" fmla="*/ 5809591 w 9070966"/>
              <a:gd name="connsiteY7286" fmla="*/ 1197279 h 3611152"/>
              <a:gd name="connsiteX7287" fmla="*/ 5806613 w 9070966"/>
              <a:gd name="connsiteY7287" fmla="*/ 1192135 h 3611152"/>
              <a:gd name="connsiteX7288" fmla="*/ 5806270 w 9070966"/>
              <a:gd name="connsiteY7288" fmla="*/ 1188020 h 3611152"/>
              <a:gd name="connsiteX7289" fmla="*/ 5811538 w 9070966"/>
              <a:gd name="connsiteY7289" fmla="*/ 1179103 h 3611152"/>
              <a:gd name="connsiteX7290" fmla="*/ 5824480 w 9070966"/>
              <a:gd name="connsiteY7290" fmla="*/ 1169730 h 3611152"/>
              <a:gd name="connsiteX7291" fmla="*/ 5835703 w 9070966"/>
              <a:gd name="connsiteY7291" fmla="*/ 1173845 h 3611152"/>
              <a:gd name="connsiteX7292" fmla="*/ 5843835 w 9070966"/>
              <a:gd name="connsiteY7292" fmla="*/ 1173274 h 3611152"/>
              <a:gd name="connsiteX7293" fmla="*/ 5866969 w 9070966"/>
              <a:gd name="connsiteY7293" fmla="*/ 1160242 h 3611152"/>
              <a:gd name="connsiteX7294" fmla="*/ 5869374 w 9070966"/>
              <a:gd name="connsiteY7294" fmla="*/ 1154070 h 3611152"/>
              <a:gd name="connsiteX7295" fmla="*/ 5863190 w 9070966"/>
              <a:gd name="connsiteY7295" fmla="*/ 1142067 h 3611152"/>
              <a:gd name="connsiteX7296" fmla="*/ 5863762 w 9070966"/>
              <a:gd name="connsiteY7296" fmla="*/ 1138751 h 3611152"/>
              <a:gd name="connsiteX7297" fmla="*/ 5893768 w 9070966"/>
              <a:gd name="connsiteY7297" fmla="*/ 1115318 h 3611152"/>
              <a:gd name="connsiteX7298" fmla="*/ 642148 w 9070966"/>
              <a:gd name="connsiteY7298" fmla="*/ 1113032 h 3611152"/>
              <a:gd name="connsiteX7299" fmla="*/ 648905 w 9070966"/>
              <a:gd name="connsiteY7299" fmla="*/ 1115890 h 3611152"/>
              <a:gd name="connsiteX7300" fmla="*/ 648905 w 9070966"/>
              <a:gd name="connsiteY7300" fmla="*/ 1122177 h 3611152"/>
              <a:gd name="connsiteX7301" fmla="*/ 648791 w 9070966"/>
              <a:gd name="connsiteY7301" fmla="*/ 1122177 h 3611152"/>
              <a:gd name="connsiteX7302" fmla="*/ 656578 w 9070966"/>
              <a:gd name="connsiteY7302" fmla="*/ 1123549 h 3611152"/>
              <a:gd name="connsiteX7303" fmla="*/ 660014 w 9070966"/>
              <a:gd name="connsiteY7303" fmla="*/ 1117719 h 3611152"/>
              <a:gd name="connsiteX7304" fmla="*/ 664939 w 9070966"/>
              <a:gd name="connsiteY7304" fmla="*/ 1120577 h 3611152"/>
              <a:gd name="connsiteX7305" fmla="*/ 669405 w 9070966"/>
              <a:gd name="connsiteY7305" fmla="*/ 1128464 h 3611152"/>
              <a:gd name="connsiteX7306" fmla="*/ 661503 w 9070966"/>
              <a:gd name="connsiteY7306" fmla="*/ 1129836 h 3611152"/>
              <a:gd name="connsiteX7307" fmla="*/ 646958 w 9070966"/>
              <a:gd name="connsiteY7307" fmla="*/ 1128807 h 3611152"/>
              <a:gd name="connsiteX7308" fmla="*/ 638827 w 9070966"/>
              <a:gd name="connsiteY7308" fmla="*/ 1125835 h 3611152"/>
              <a:gd name="connsiteX7309" fmla="*/ 636651 w 9070966"/>
              <a:gd name="connsiteY7309" fmla="*/ 1120234 h 3611152"/>
              <a:gd name="connsiteX7310" fmla="*/ 3861706 w 9070966"/>
              <a:gd name="connsiteY7310" fmla="*/ 1108817 h 3611152"/>
              <a:gd name="connsiteX7311" fmla="*/ 3860234 w 9070966"/>
              <a:gd name="connsiteY7311" fmla="*/ 1120005 h 3611152"/>
              <a:gd name="connsiteX7312" fmla="*/ 3855882 w 9070966"/>
              <a:gd name="connsiteY7312" fmla="*/ 1123548 h 3611152"/>
              <a:gd name="connsiteX7313" fmla="*/ 3849926 w 9070966"/>
              <a:gd name="connsiteY7313" fmla="*/ 1134065 h 3611152"/>
              <a:gd name="connsiteX7314" fmla="*/ 3840764 w 9070966"/>
              <a:gd name="connsiteY7314" fmla="*/ 1139439 h 3611152"/>
              <a:gd name="connsiteX7315" fmla="*/ 3839390 w 9070966"/>
              <a:gd name="connsiteY7315" fmla="*/ 1148012 h 3611152"/>
              <a:gd name="connsiteX7316" fmla="*/ 3839436 w 9070966"/>
              <a:gd name="connsiteY7316" fmla="*/ 1148088 h 3611152"/>
              <a:gd name="connsiteX7317" fmla="*/ 3840768 w 9070966"/>
              <a:gd name="connsiteY7317" fmla="*/ 1139782 h 3611152"/>
              <a:gd name="connsiteX7318" fmla="*/ 3849930 w 9070966"/>
              <a:gd name="connsiteY7318" fmla="*/ 1134408 h 3611152"/>
              <a:gd name="connsiteX7319" fmla="*/ 3855885 w 9070966"/>
              <a:gd name="connsiteY7319" fmla="*/ 1123891 h 3611152"/>
              <a:gd name="connsiteX7320" fmla="*/ 3860237 w 9070966"/>
              <a:gd name="connsiteY7320" fmla="*/ 1120348 h 3611152"/>
              <a:gd name="connsiteX7321" fmla="*/ 3861726 w 9070966"/>
              <a:gd name="connsiteY7321" fmla="*/ 1109031 h 3611152"/>
              <a:gd name="connsiteX7322" fmla="*/ 1028628 w 9070966"/>
              <a:gd name="connsiteY7322" fmla="*/ 1099878 h 3611152"/>
              <a:gd name="connsiteX7323" fmla="*/ 1031310 w 9070966"/>
              <a:gd name="connsiteY7323" fmla="*/ 1108574 h 3611152"/>
              <a:gd name="connsiteX7324" fmla="*/ 1027645 w 9070966"/>
              <a:gd name="connsiteY7324" fmla="*/ 1111661 h 3611152"/>
              <a:gd name="connsiteX7325" fmla="*/ 1027187 w 9070966"/>
              <a:gd name="connsiteY7325" fmla="*/ 1116576 h 3611152"/>
              <a:gd name="connsiteX7326" fmla="*/ 1027893 w 9070966"/>
              <a:gd name="connsiteY7326" fmla="*/ 1116719 h 3611152"/>
              <a:gd name="connsiteX7327" fmla="*/ 1028332 w 9070966"/>
              <a:gd name="connsiteY7327" fmla="*/ 1112003 h 3611152"/>
              <a:gd name="connsiteX7328" fmla="*/ 1031424 w 9070966"/>
              <a:gd name="connsiteY7328" fmla="*/ 1108802 h 3611152"/>
              <a:gd name="connsiteX7329" fmla="*/ 1028676 w 9070966"/>
              <a:gd name="connsiteY7329" fmla="*/ 1099886 h 3611152"/>
              <a:gd name="connsiteX7330" fmla="*/ 3864522 w 9070966"/>
              <a:gd name="connsiteY7330" fmla="*/ 1086141 h 3611152"/>
              <a:gd name="connsiteX7331" fmla="*/ 3858974 w 9070966"/>
              <a:gd name="connsiteY7331" fmla="*/ 1093599 h 3611152"/>
              <a:gd name="connsiteX7332" fmla="*/ 3859122 w 9070966"/>
              <a:gd name="connsiteY7332" fmla="*/ 1093747 h 3611152"/>
              <a:gd name="connsiteX7333" fmla="*/ 3864589 w 9070966"/>
              <a:gd name="connsiteY7333" fmla="*/ 1086398 h 3611152"/>
              <a:gd name="connsiteX7334" fmla="*/ 2836490 w 9070966"/>
              <a:gd name="connsiteY7334" fmla="*/ 1074534 h 3611152"/>
              <a:gd name="connsiteX7335" fmla="*/ 2838430 w 9070966"/>
              <a:gd name="connsiteY7335" fmla="*/ 1081940 h 3611152"/>
              <a:gd name="connsiteX7336" fmla="*/ 2843584 w 9070966"/>
              <a:gd name="connsiteY7336" fmla="*/ 1085598 h 3611152"/>
              <a:gd name="connsiteX7337" fmla="*/ 2848165 w 9070966"/>
              <a:gd name="connsiteY7337" fmla="*/ 1092685 h 3611152"/>
              <a:gd name="connsiteX7338" fmla="*/ 2861909 w 9070966"/>
              <a:gd name="connsiteY7338" fmla="*/ 1096114 h 3611152"/>
              <a:gd name="connsiteX7339" fmla="*/ 2863626 w 9070966"/>
              <a:gd name="connsiteY7339" fmla="*/ 1100115 h 3611152"/>
              <a:gd name="connsiteX7340" fmla="*/ 2858816 w 9070966"/>
              <a:gd name="connsiteY7340" fmla="*/ 1124577 h 3611152"/>
              <a:gd name="connsiteX7341" fmla="*/ 2862252 w 9070966"/>
              <a:gd name="connsiteY7341" fmla="*/ 1132008 h 3611152"/>
              <a:gd name="connsiteX7342" fmla="*/ 2883096 w 9070966"/>
              <a:gd name="connsiteY7342" fmla="*/ 1152699 h 3611152"/>
              <a:gd name="connsiteX7343" fmla="*/ 2887104 w 9070966"/>
              <a:gd name="connsiteY7343" fmla="*/ 1154414 h 3611152"/>
              <a:gd name="connsiteX7344" fmla="*/ 2896610 w 9070966"/>
              <a:gd name="connsiteY7344" fmla="*/ 1169159 h 3611152"/>
              <a:gd name="connsiteX7345" fmla="*/ 2911154 w 9070966"/>
              <a:gd name="connsiteY7345" fmla="*/ 1169731 h 3611152"/>
              <a:gd name="connsiteX7346" fmla="*/ 2916881 w 9070966"/>
              <a:gd name="connsiteY7346" fmla="*/ 1172018 h 3611152"/>
              <a:gd name="connsiteX7347" fmla="*/ 2919745 w 9070966"/>
              <a:gd name="connsiteY7347" fmla="*/ 1175446 h 3611152"/>
              <a:gd name="connsiteX7348" fmla="*/ 2921690 w 9070966"/>
              <a:gd name="connsiteY7348" fmla="*/ 1191335 h 3611152"/>
              <a:gd name="connsiteX7349" fmla="*/ 2938755 w 9070966"/>
              <a:gd name="connsiteY7349" fmla="*/ 1199794 h 3611152"/>
              <a:gd name="connsiteX7350" fmla="*/ 2942763 w 9070966"/>
              <a:gd name="connsiteY7350" fmla="*/ 1209739 h 3611152"/>
              <a:gd name="connsiteX7351" fmla="*/ 2947688 w 9070966"/>
              <a:gd name="connsiteY7351" fmla="*/ 1213740 h 3611152"/>
              <a:gd name="connsiteX7352" fmla="*/ 2954561 w 9070966"/>
              <a:gd name="connsiteY7352" fmla="*/ 1212940 h 3611152"/>
              <a:gd name="connsiteX7353" fmla="*/ 2962921 w 9070966"/>
              <a:gd name="connsiteY7353" fmla="*/ 1214655 h 3611152"/>
              <a:gd name="connsiteX7354" fmla="*/ 2968075 w 9070966"/>
              <a:gd name="connsiteY7354" fmla="*/ 1222313 h 3611152"/>
              <a:gd name="connsiteX7355" fmla="*/ 2969793 w 9070966"/>
              <a:gd name="connsiteY7355" fmla="*/ 1228257 h 3611152"/>
              <a:gd name="connsiteX7356" fmla="*/ 2975290 w 9070966"/>
              <a:gd name="connsiteY7356" fmla="*/ 1232830 h 3611152"/>
              <a:gd name="connsiteX7357" fmla="*/ 2980099 w 9070966"/>
              <a:gd name="connsiteY7357" fmla="*/ 1241060 h 3611152"/>
              <a:gd name="connsiteX7358" fmla="*/ 2983765 w 9070966"/>
              <a:gd name="connsiteY7358" fmla="*/ 1252149 h 3611152"/>
              <a:gd name="connsiteX7359" fmla="*/ 2994988 w 9070966"/>
              <a:gd name="connsiteY7359" fmla="*/ 1252149 h 3611152"/>
              <a:gd name="connsiteX7360" fmla="*/ 3006097 w 9070966"/>
              <a:gd name="connsiteY7360" fmla="*/ 1255006 h 3611152"/>
              <a:gd name="connsiteX7361" fmla="*/ 3016405 w 9070966"/>
              <a:gd name="connsiteY7361" fmla="*/ 1270666 h 3611152"/>
              <a:gd name="connsiteX7362" fmla="*/ 3020413 w 9070966"/>
              <a:gd name="connsiteY7362" fmla="*/ 1273753 h 3611152"/>
              <a:gd name="connsiteX7363" fmla="*/ 3034156 w 9070966"/>
              <a:gd name="connsiteY7363" fmla="*/ 1278553 h 3611152"/>
              <a:gd name="connsiteX7364" fmla="*/ 3042517 w 9070966"/>
              <a:gd name="connsiteY7364" fmla="*/ 1279354 h 3611152"/>
              <a:gd name="connsiteX7365" fmla="*/ 3048816 w 9070966"/>
              <a:gd name="connsiteY7365" fmla="*/ 1277982 h 3611152"/>
              <a:gd name="connsiteX7366" fmla="*/ 3049151 w 9070966"/>
              <a:gd name="connsiteY7366" fmla="*/ 1277422 h 3611152"/>
              <a:gd name="connsiteX7367" fmla="*/ 3043430 w 9070966"/>
              <a:gd name="connsiteY7367" fmla="*/ 1278668 h 3611152"/>
              <a:gd name="connsiteX7368" fmla="*/ 3035069 w 9070966"/>
              <a:gd name="connsiteY7368" fmla="*/ 1277867 h 3611152"/>
              <a:gd name="connsiteX7369" fmla="*/ 3021326 w 9070966"/>
              <a:gd name="connsiteY7369" fmla="*/ 1273066 h 3611152"/>
              <a:gd name="connsiteX7370" fmla="*/ 3017318 w 9070966"/>
              <a:gd name="connsiteY7370" fmla="*/ 1269980 h 3611152"/>
              <a:gd name="connsiteX7371" fmla="*/ 3007010 w 9070966"/>
              <a:gd name="connsiteY7371" fmla="*/ 1254320 h 3611152"/>
              <a:gd name="connsiteX7372" fmla="*/ 2995901 w 9070966"/>
              <a:gd name="connsiteY7372" fmla="*/ 1251462 h 3611152"/>
              <a:gd name="connsiteX7373" fmla="*/ 2984677 w 9070966"/>
              <a:gd name="connsiteY7373" fmla="*/ 1251462 h 3611152"/>
              <a:gd name="connsiteX7374" fmla="*/ 2981013 w 9070966"/>
              <a:gd name="connsiteY7374" fmla="*/ 1240374 h 3611152"/>
              <a:gd name="connsiteX7375" fmla="*/ 2976203 w 9070966"/>
              <a:gd name="connsiteY7375" fmla="*/ 1232144 h 3611152"/>
              <a:gd name="connsiteX7376" fmla="*/ 2970705 w 9070966"/>
              <a:gd name="connsiteY7376" fmla="*/ 1227571 h 3611152"/>
              <a:gd name="connsiteX7377" fmla="*/ 2968987 w 9070966"/>
              <a:gd name="connsiteY7377" fmla="*/ 1221627 h 3611152"/>
              <a:gd name="connsiteX7378" fmla="*/ 2963834 w 9070966"/>
              <a:gd name="connsiteY7378" fmla="*/ 1213968 h 3611152"/>
              <a:gd name="connsiteX7379" fmla="*/ 2955473 w 9070966"/>
              <a:gd name="connsiteY7379" fmla="*/ 1212254 h 3611152"/>
              <a:gd name="connsiteX7380" fmla="*/ 2948602 w 9070966"/>
              <a:gd name="connsiteY7380" fmla="*/ 1213054 h 3611152"/>
              <a:gd name="connsiteX7381" fmla="*/ 2943677 w 9070966"/>
              <a:gd name="connsiteY7381" fmla="*/ 1209053 h 3611152"/>
              <a:gd name="connsiteX7382" fmla="*/ 2939669 w 9070966"/>
              <a:gd name="connsiteY7382" fmla="*/ 1199108 h 3611152"/>
              <a:gd name="connsiteX7383" fmla="*/ 2922604 w 9070966"/>
              <a:gd name="connsiteY7383" fmla="*/ 1190649 h 3611152"/>
              <a:gd name="connsiteX7384" fmla="*/ 2920657 w 9070966"/>
              <a:gd name="connsiteY7384" fmla="*/ 1174760 h 3611152"/>
              <a:gd name="connsiteX7385" fmla="*/ 2917794 w 9070966"/>
              <a:gd name="connsiteY7385" fmla="*/ 1171331 h 3611152"/>
              <a:gd name="connsiteX7386" fmla="*/ 2912068 w 9070966"/>
              <a:gd name="connsiteY7386" fmla="*/ 1169045 h 3611152"/>
              <a:gd name="connsiteX7387" fmla="*/ 2897523 w 9070966"/>
              <a:gd name="connsiteY7387" fmla="*/ 1168473 h 3611152"/>
              <a:gd name="connsiteX7388" fmla="*/ 2888017 w 9070966"/>
              <a:gd name="connsiteY7388" fmla="*/ 1153727 h 3611152"/>
              <a:gd name="connsiteX7389" fmla="*/ 2884009 w 9070966"/>
              <a:gd name="connsiteY7389" fmla="*/ 1152013 h 3611152"/>
              <a:gd name="connsiteX7390" fmla="*/ 2863165 w 9070966"/>
              <a:gd name="connsiteY7390" fmla="*/ 1131322 h 3611152"/>
              <a:gd name="connsiteX7391" fmla="*/ 2859729 w 9070966"/>
              <a:gd name="connsiteY7391" fmla="*/ 1123891 h 3611152"/>
              <a:gd name="connsiteX7392" fmla="*/ 2864539 w 9070966"/>
              <a:gd name="connsiteY7392" fmla="*/ 1099429 h 3611152"/>
              <a:gd name="connsiteX7393" fmla="*/ 2862821 w 9070966"/>
              <a:gd name="connsiteY7393" fmla="*/ 1095428 h 3611152"/>
              <a:gd name="connsiteX7394" fmla="*/ 2849078 w 9070966"/>
              <a:gd name="connsiteY7394" fmla="*/ 1091999 h 3611152"/>
              <a:gd name="connsiteX7395" fmla="*/ 2844497 w 9070966"/>
              <a:gd name="connsiteY7395" fmla="*/ 1084912 h 3611152"/>
              <a:gd name="connsiteX7396" fmla="*/ 2839343 w 9070966"/>
              <a:gd name="connsiteY7396" fmla="*/ 1081254 h 3611152"/>
              <a:gd name="connsiteX7397" fmla="*/ 3893219 w 9070966"/>
              <a:gd name="connsiteY7397" fmla="*/ 1071645 h 3611152"/>
              <a:gd name="connsiteX7398" fmla="*/ 3889209 w 9070966"/>
              <a:gd name="connsiteY7398" fmla="*/ 1075424 h 3611152"/>
              <a:gd name="connsiteX7399" fmla="*/ 3881535 w 9070966"/>
              <a:gd name="connsiteY7399" fmla="*/ 1076682 h 3611152"/>
              <a:gd name="connsiteX7400" fmla="*/ 3876382 w 9070966"/>
              <a:gd name="connsiteY7400" fmla="*/ 1083997 h 3611152"/>
              <a:gd name="connsiteX7401" fmla="*/ 3870197 w 9070966"/>
              <a:gd name="connsiteY7401" fmla="*/ 1081140 h 3611152"/>
              <a:gd name="connsiteX7402" fmla="*/ 3863784 w 9070966"/>
              <a:gd name="connsiteY7402" fmla="*/ 1082969 h 3611152"/>
              <a:gd name="connsiteX7403" fmla="*/ 3863867 w 9070966"/>
              <a:gd name="connsiteY7403" fmla="*/ 1083289 h 3611152"/>
              <a:gd name="connsiteX7404" fmla="*/ 3870201 w 9070966"/>
              <a:gd name="connsiteY7404" fmla="*/ 1081482 h 3611152"/>
              <a:gd name="connsiteX7405" fmla="*/ 3876386 w 9070966"/>
              <a:gd name="connsiteY7405" fmla="*/ 1084340 h 3611152"/>
              <a:gd name="connsiteX7406" fmla="*/ 3881539 w 9070966"/>
              <a:gd name="connsiteY7406" fmla="*/ 1077024 h 3611152"/>
              <a:gd name="connsiteX7407" fmla="*/ 3889212 w 9070966"/>
              <a:gd name="connsiteY7407" fmla="*/ 1075767 h 3611152"/>
              <a:gd name="connsiteX7408" fmla="*/ 3893335 w 9070966"/>
              <a:gd name="connsiteY7408" fmla="*/ 1071880 h 3611152"/>
              <a:gd name="connsiteX7409" fmla="*/ 3897200 w 9070966"/>
              <a:gd name="connsiteY7409" fmla="*/ 1053725 h 3611152"/>
              <a:gd name="connsiteX7410" fmla="*/ 3889323 w 9070966"/>
              <a:gd name="connsiteY7410" fmla="*/ 1059650 h 3611152"/>
              <a:gd name="connsiteX7411" fmla="*/ 3888751 w 9070966"/>
              <a:gd name="connsiteY7411" fmla="*/ 1062279 h 3611152"/>
              <a:gd name="connsiteX7412" fmla="*/ 3888805 w 9070966"/>
              <a:gd name="connsiteY7412" fmla="*/ 1062388 h 3611152"/>
              <a:gd name="connsiteX7413" fmla="*/ 3889327 w 9070966"/>
              <a:gd name="connsiteY7413" fmla="*/ 1059992 h 3611152"/>
              <a:gd name="connsiteX7414" fmla="*/ 3897229 w 9070966"/>
              <a:gd name="connsiteY7414" fmla="*/ 1054048 h 3611152"/>
              <a:gd name="connsiteX7415" fmla="*/ 3881942 w 9070966"/>
              <a:gd name="connsiteY7415" fmla="*/ 1036414 h 3611152"/>
              <a:gd name="connsiteX7416" fmla="*/ 3880161 w 9070966"/>
              <a:gd name="connsiteY7416" fmla="*/ 1047075 h 3611152"/>
              <a:gd name="connsiteX7417" fmla="*/ 3880206 w 9070966"/>
              <a:gd name="connsiteY7417" fmla="*/ 1047175 h 3611152"/>
              <a:gd name="connsiteX7418" fmla="*/ 3881997 w 9070966"/>
              <a:gd name="connsiteY7418" fmla="*/ 1036444 h 3611152"/>
              <a:gd name="connsiteX7419" fmla="*/ 1271590 w 9070966"/>
              <a:gd name="connsiteY7419" fmla="*/ 1031529 h 3611152"/>
              <a:gd name="connsiteX7420" fmla="*/ 1279034 w 9070966"/>
              <a:gd name="connsiteY7420" fmla="*/ 1033586 h 3611152"/>
              <a:gd name="connsiteX7421" fmla="*/ 1282928 w 9070966"/>
              <a:gd name="connsiteY7421" fmla="*/ 1037130 h 3611152"/>
              <a:gd name="connsiteX7422" fmla="*/ 1297360 w 9070966"/>
              <a:gd name="connsiteY7422" fmla="*/ 1056563 h 3611152"/>
              <a:gd name="connsiteX7423" fmla="*/ 1297931 w 9070966"/>
              <a:gd name="connsiteY7423" fmla="*/ 1066736 h 3611152"/>
              <a:gd name="connsiteX7424" fmla="*/ 1289227 w 9070966"/>
              <a:gd name="connsiteY7424" fmla="*/ 1077824 h 3611152"/>
              <a:gd name="connsiteX7425" fmla="*/ 1289342 w 9070966"/>
              <a:gd name="connsiteY7425" fmla="*/ 1093256 h 3611152"/>
              <a:gd name="connsiteX7426" fmla="*/ 1286593 w 9070966"/>
              <a:gd name="connsiteY7426" fmla="*/ 1098629 h 3611152"/>
              <a:gd name="connsiteX7427" fmla="*/ 1271934 w 9070966"/>
              <a:gd name="connsiteY7427" fmla="*/ 1109945 h 3611152"/>
              <a:gd name="connsiteX7428" fmla="*/ 1263574 w 9070966"/>
              <a:gd name="connsiteY7428" fmla="*/ 1112231 h 3611152"/>
              <a:gd name="connsiteX7429" fmla="*/ 1254526 w 9070966"/>
              <a:gd name="connsiteY7429" fmla="*/ 1111888 h 3611152"/>
              <a:gd name="connsiteX7430" fmla="*/ 1241929 w 9070966"/>
              <a:gd name="connsiteY7430" fmla="*/ 1108345 h 3611152"/>
              <a:gd name="connsiteX7431" fmla="*/ 1237577 w 9070966"/>
              <a:gd name="connsiteY7431" fmla="*/ 1105944 h 3611152"/>
              <a:gd name="connsiteX7432" fmla="*/ 1233109 w 9070966"/>
              <a:gd name="connsiteY7432" fmla="*/ 1100229 h 3611152"/>
              <a:gd name="connsiteX7433" fmla="*/ 1222459 w 9070966"/>
              <a:gd name="connsiteY7433" fmla="*/ 1071766 h 3611152"/>
              <a:gd name="connsiteX7434" fmla="*/ 1223374 w 9070966"/>
              <a:gd name="connsiteY7434" fmla="*/ 1056677 h 3611152"/>
              <a:gd name="connsiteX7435" fmla="*/ 1225550 w 9070966"/>
              <a:gd name="connsiteY7435" fmla="*/ 1048790 h 3611152"/>
              <a:gd name="connsiteX7436" fmla="*/ 1231849 w 9070966"/>
              <a:gd name="connsiteY7436" fmla="*/ 1042846 h 3611152"/>
              <a:gd name="connsiteX7437" fmla="*/ 6504539 w 9070966"/>
              <a:gd name="connsiteY7437" fmla="*/ 1016783 h 3611152"/>
              <a:gd name="connsiteX7438" fmla="*/ 6501790 w 9070966"/>
              <a:gd name="connsiteY7438" fmla="*/ 1029586 h 3611152"/>
              <a:gd name="connsiteX7439" fmla="*/ 6483352 w 9070966"/>
              <a:gd name="connsiteY7439" fmla="*/ 1057477 h 3611152"/>
              <a:gd name="connsiteX7440" fmla="*/ 6478541 w 9070966"/>
              <a:gd name="connsiteY7440" fmla="*/ 1063193 h 3611152"/>
              <a:gd name="connsiteX7441" fmla="*/ 6473159 w 9070966"/>
              <a:gd name="connsiteY7441" fmla="*/ 1064908 h 3611152"/>
              <a:gd name="connsiteX7442" fmla="*/ 6465256 w 9070966"/>
              <a:gd name="connsiteY7442" fmla="*/ 1071194 h 3611152"/>
              <a:gd name="connsiteX7443" fmla="*/ 6464225 w 9070966"/>
              <a:gd name="connsiteY7443" fmla="*/ 1089027 h 3611152"/>
              <a:gd name="connsiteX7444" fmla="*/ 6468005 w 9070966"/>
              <a:gd name="connsiteY7444" fmla="*/ 1093370 h 3611152"/>
              <a:gd name="connsiteX7445" fmla="*/ 6473388 w 9070966"/>
              <a:gd name="connsiteY7445" fmla="*/ 1095315 h 3611152"/>
              <a:gd name="connsiteX7446" fmla="*/ 6477167 w 9070966"/>
              <a:gd name="connsiteY7446" fmla="*/ 1094285 h 3611152"/>
              <a:gd name="connsiteX7447" fmla="*/ 6481977 w 9070966"/>
              <a:gd name="connsiteY7447" fmla="*/ 1095657 h 3611152"/>
              <a:gd name="connsiteX7448" fmla="*/ 6492971 w 9070966"/>
              <a:gd name="connsiteY7448" fmla="*/ 1105602 h 3611152"/>
              <a:gd name="connsiteX7449" fmla="*/ 6496064 w 9070966"/>
              <a:gd name="connsiteY7449" fmla="*/ 1111317 h 3611152"/>
              <a:gd name="connsiteX7450" fmla="*/ 6500988 w 9070966"/>
              <a:gd name="connsiteY7450" fmla="*/ 1149498 h 3611152"/>
              <a:gd name="connsiteX7451" fmla="*/ 6491597 w 9070966"/>
              <a:gd name="connsiteY7451" fmla="*/ 1183562 h 3611152"/>
              <a:gd name="connsiteX7452" fmla="*/ 6475449 w 9070966"/>
              <a:gd name="connsiteY7452" fmla="*/ 1211796 h 3611152"/>
              <a:gd name="connsiteX7453" fmla="*/ 6460904 w 9070966"/>
              <a:gd name="connsiteY7453" fmla="*/ 1223799 h 3611152"/>
              <a:gd name="connsiteX7454" fmla="*/ 6424714 w 9070966"/>
              <a:gd name="connsiteY7454" fmla="*/ 1248490 h 3611152"/>
              <a:gd name="connsiteX7455" fmla="*/ 6420247 w 9070966"/>
              <a:gd name="connsiteY7455" fmla="*/ 1255234 h 3611152"/>
              <a:gd name="connsiteX7456" fmla="*/ 6420820 w 9070966"/>
              <a:gd name="connsiteY7456" fmla="*/ 1266893 h 3611152"/>
              <a:gd name="connsiteX7457" fmla="*/ 6425630 w 9070966"/>
              <a:gd name="connsiteY7457" fmla="*/ 1275009 h 3611152"/>
              <a:gd name="connsiteX7458" fmla="*/ 6444870 w 9070966"/>
              <a:gd name="connsiteY7458" fmla="*/ 1288612 h 3611152"/>
              <a:gd name="connsiteX7459" fmla="*/ 6452772 w 9070966"/>
              <a:gd name="connsiteY7459" fmla="*/ 1291927 h 3611152"/>
              <a:gd name="connsiteX7460" fmla="*/ 6462622 w 9070966"/>
              <a:gd name="connsiteY7460" fmla="*/ 1290441 h 3611152"/>
              <a:gd name="connsiteX7461" fmla="*/ 6477053 w 9070966"/>
              <a:gd name="connsiteY7461" fmla="*/ 1279582 h 3611152"/>
              <a:gd name="connsiteX7462" fmla="*/ 6479343 w 9070966"/>
              <a:gd name="connsiteY7462" fmla="*/ 1253633 h 3611152"/>
              <a:gd name="connsiteX7463" fmla="*/ 6488391 w 9070966"/>
              <a:gd name="connsiteY7463" fmla="*/ 1238430 h 3611152"/>
              <a:gd name="connsiteX7464" fmla="*/ 6501103 w 9070966"/>
              <a:gd name="connsiteY7464" fmla="*/ 1228714 h 3611152"/>
              <a:gd name="connsiteX7465" fmla="*/ 6511181 w 9070966"/>
              <a:gd name="connsiteY7465" fmla="*/ 1227457 h 3611152"/>
              <a:gd name="connsiteX7466" fmla="*/ 6520114 w 9070966"/>
              <a:gd name="connsiteY7466" fmla="*/ 1229057 h 3611152"/>
              <a:gd name="connsiteX7467" fmla="*/ 6526642 w 9070966"/>
              <a:gd name="connsiteY7467" fmla="*/ 1225742 h 3611152"/>
              <a:gd name="connsiteX7468" fmla="*/ 6532254 w 9070966"/>
              <a:gd name="connsiteY7468" fmla="*/ 1213968 h 3611152"/>
              <a:gd name="connsiteX7469" fmla="*/ 6530536 w 9070966"/>
              <a:gd name="connsiteY7469" fmla="*/ 1208596 h 3611152"/>
              <a:gd name="connsiteX7470" fmla="*/ 6526757 w 9070966"/>
              <a:gd name="connsiteY7470" fmla="*/ 1205509 h 3611152"/>
              <a:gd name="connsiteX7471" fmla="*/ 6521832 w 9070966"/>
              <a:gd name="connsiteY7471" fmla="*/ 1204938 h 3611152"/>
              <a:gd name="connsiteX7472" fmla="*/ 6519427 w 9070966"/>
              <a:gd name="connsiteY7472" fmla="*/ 1195564 h 3611152"/>
              <a:gd name="connsiteX7473" fmla="*/ 6530880 w 9070966"/>
              <a:gd name="connsiteY7473" fmla="*/ 1177389 h 3611152"/>
              <a:gd name="connsiteX7474" fmla="*/ 6567758 w 9070966"/>
              <a:gd name="connsiteY7474" fmla="*/ 1151898 h 3611152"/>
              <a:gd name="connsiteX7475" fmla="*/ 6581157 w 9070966"/>
              <a:gd name="connsiteY7475" fmla="*/ 1146297 h 3611152"/>
              <a:gd name="connsiteX7476" fmla="*/ 6602230 w 9070966"/>
              <a:gd name="connsiteY7476" fmla="*/ 1140467 h 3611152"/>
              <a:gd name="connsiteX7477" fmla="*/ 6617806 w 9070966"/>
              <a:gd name="connsiteY7477" fmla="*/ 1138180 h 3611152"/>
              <a:gd name="connsiteX7478" fmla="*/ 6629488 w 9070966"/>
              <a:gd name="connsiteY7478" fmla="*/ 1138523 h 3611152"/>
              <a:gd name="connsiteX7479" fmla="*/ 6633954 w 9070966"/>
              <a:gd name="connsiteY7479" fmla="*/ 1139438 h 3611152"/>
              <a:gd name="connsiteX7480" fmla="*/ 6636931 w 9070966"/>
              <a:gd name="connsiteY7480" fmla="*/ 1142182 h 3611152"/>
              <a:gd name="connsiteX7481" fmla="*/ 6631549 w 9070966"/>
              <a:gd name="connsiteY7481" fmla="*/ 1231572 h 3611152"/>
              <a:gd name="connsiteX7482" fmla="*/ 6624906 w 9070966"/>
              <a:gd name="connsiteY7482" fmla="*/ 1239231 h 3611152"/>
              <a:gd name="connsiteX7483" fmla="*/ 6581615 w 9070966"/>
              <a:gd name="connsiteY7483" fmla="*/ 1264493 h 3611152"/>
              <a:gd name="connsiteX7484" fmla="*/ 6552525 w 9070966"/>
              <a:gd name="connsiteY7484" fmla="*/ 1272952 h 3611152"/>
              <a:gd name="connsiteX7485" fmla="*/ 6535461 w 9070966"/>
              <a:gd name="connsiteY7485" fmla="*/ 1289870 h 3611152"/>
              <a:gd name="connsiteX7486" fmla="*/ 6535346 w 9070966"/>
              <a:gd name="connsiteY7486" fmla="*/ 1294899 h 3611152"/>
              <a:gd name="connsiteX7487" fmla="*/ 6540156 w 9070966"/>
              <a:gd name="connsiteY7487" fmla="*/ 1304616 h 3611152"/>
              <a:gd name="connsiteX7488" fmla="*/ 6552525 w 9070966"/>
              <a:gd name="connsiteY7488" fmla="*/ 1315246 h 3611152"/>
              <a:gd name="connsiteX7489" fmla="*/ 6562489 w 9070966"/>
              <a:gd name="connsiteY7489" fmla="*/ 1320962 h 3611152"/>
              <a:gd name="connsiteX7490" fmla="*/ 6609789 w 9070966"/>
              <a:gd name="connsiteY7490" fmla="*/ 1337994 h 3611152"/>
              <a:gd name="connsiteX7491" fmla="*/ 6618378 w 9070966"/>
              <a:gd name="connsiteY7491" fmla="*/ 1337651 h 3611152"/>
              <a:gd name="connsiteX7492" fmla="*/ 6626968 w 9070966"/>
              <a:gd name="connsiteY7492" fmla="*/ 1339480 h 3611152"/>
              <a:gd name="connsiteX7493" fmla="*/ 6630633 w 9070966"/>
              <a:gd name="connsiteY7493" fmla="*/ 1367829 h 3611152"/>
              <a:gd name="connsiteX7494" fmla="*/ 6628686 w 9070966"/>
              <a:gd name="connsiteY7494" fmla="*/ 1377888 h 3611152"/>
              <a:gd name="connsiteX7495" fmla="*/ 6636244 w 9070966"/>
              <a:gd name="connsiteY7495" fmla="*/ 1383375 h 3611152"/>
              <a:gd name="connsiteX7496" fmla="*/ 6657661 w 9070966"/>
              <a:gd name="connsiteY7496" fmla="*/ 1389090 h 3611152"/>
              <a:gd name="connsiteX7497" fmla="*/ 6666594 w 9070966"/>
              <a:gd name="connsiteY7497" fmla="*/ 1396406 h 3611152"/>
              <a:gd name="connsiteX7498" fmla="*/ 6672664 w 9070966"/>
              <a:gd name="connsiteY7498" fmla="*/ 1408066 h 3611152"/>
              <a:gd name="connsiteX7499" fmla="*/ 6662471 w 9070966"/>
              <a:gd name="connsiteY7499" fmla="*/ 1400521 h 3611152"/>
              <a:gd name="connsiteX7500" fmla="*/ 6654798 w 9070966"/>
              <a:gd name="connsiteY7500" fmla="*/ 1397664 h 3611152"/>
              <a:gd name="connsiteX7501" fmla="*/ 6601085 w 9070966"/>
              <a:gd name="connsiteY7501" fmla="*/ 1385089 h 3611152"/>
              <a:gd name="connsiteX7502" fmla="*/ 6583104 w 9070966"/>
              <a:gd name="connsiteY7502" fmla="*/ 1370001 h 3611152"/>
              <a:gd name="connsiteX7503" fmla="*/ 6564665 w 9070966"/>
              <a:gd name="connsiteY7503" fmla="*/ 1369886 h 3611152"/>
              <a:gd name="connsiteX7504" fmla="*/ 6548860 w 9070966"/>
              <a:gd name="connsiteY7504" fmla="*/ 1372172 h 3611152"/>
              <a:gd name="connsiteX7505" fmla="*/ 6535804 w 9070966"/>
              <a:gd name="connsiteY7505" fmla="*/ 1368743 h 3611152"/>
              <a:gd name="connsiteX7506" fmla="*/ 6529048 w 9070966"/>
              <a:gd name="connsiteY7506" fmla="*/ 1364857 h 3611152"/>
              <a:gd name="connsiteX7507" fmla="*/ 6525153 w 9070966"/>
              <a:gd name="connsiteY7507" fmla="*/ 1359256 h 3611152"/>
              <a:gd name="connsiteX7508" fmla="*/ 6507974 w 9070966"/>
              <a:gd name="connsiteY7508" fmla="*/ 1356283 h 3611152"/>
              <a:gd name="connsiteX7509" fmla="*/ 6484954 w 9070966"/>
              <a:gd name="connsiteY7509" fmla="*/ 1354226 h 3611152"/>
              <a:gd name="connsiteX7510" fmla="*/ 6477740 w 9070966"/>
              <a:gd name="connsiteY7510" fmla="*/ 1358570 h 3611152"/>
              <a:gd name="connsiteX7511" fmla="*/ 6474762 w 9070966"/>
              <a:gd name="connsiteY7511" fmla="*/ 1362342 h 3611152"/>
              <a:gd name="connsiteX7512" fmla="*/ 6469379 w 9070966"/>
              <a:gd name="connsiteY7512" fmla="*/ 1388976 h 3611152"/>
              <a:gd name="connsiteX7513" fmla="*/ 6474877 w 9070966"/>
              <a:gd name="connsiteY7513" fmla="*/ 1393320 h 3611152"/>
              <a:gd name="connsiteX7514" fmla="*/ 6478312 w 9070966"/>
              <a:gd name="connsiteY7514" fmla="*/ 1420411 h 3611152"/>
              <a:gd name="connsiteX7515" fmla="*/ 6470410 w 9070966"/>
              <a:gd name="connsiteY7515" fmla="*/ 1433328 h 3611152"/>
              <a:gd name="connsiteX7516" fmla="*/ 6470868 w 9070966"/>
              <a:gd name="connsiteY7516" fmla="*/ 1448760 h 3611152"/>
              <a:gd name="connsiteX7517" fmla="*/ 6500759 w 9070966"/>
              <a:gd name="connsiteY7517" fmla="*/ 1526947 h 3611152"/>
              <a:gd name="connsiteX7518" fmla="*/ 6512098 w 9070966"/>
              <a:gd name="connsiteY7518" fmla="*/ 1548095 h 3611152"/>
              <a:gd name="connsiteX7519" fmla="*/ 6520801 w 9070966"/>
              <a:gd name="connsiteY7519" fmla="*/ 1559640 h 3611152"/>
              <a:gd name="connsiteX7520" fmla="*/ 6535804 w 9070966"/>
              <a:gd name="connsiteY7520" fmla="*/ 1585131 h 3611152"/>
              <a:gd name="connsiteX7521" fmla="*/ 6573140 w 9070966"/>
              <a:gd name="connsiteY7521" fmla="*/ 1622167 h 3611152"/>
              <a:gd name="connsiteX7522" fmla="*/ 6549433 w 9070966"/>
              <a:gd name="connsiteY7522" fmla="*/ 1620910 h 3611152"/>
              <a:gd name="connsiteX7523" fmla="*/ 6543593 w 9070966"/>
              <a:gd name="connsiteY7523" fmla="*/ 1618967 h 3611152"/>
              <a:gd name="connsiteX7524" fmla="*/ 6539241 w 9070966"/>
              <a:gd name="connsiteY7524" fmla="*/ 1614851 h 3611152"/>
              <a:gd name="connsiteX7525" fmla="*/ 6540730 w 9070966"/>
              <a:gd name="connsiteY7525" fmla="*/ 1610851 h 3611152"/>
              <a:gd name="connsiteX7526" fmla="*/ 6520916 w 9070966"/>
              <a:gd name="connsiteY7526" fmla="*/ 1595762 h 3611152"/>
              <a:gd name="connsiteX7527" fmla="*/ 6503852 w 9070966"/>
              <a:gd name="connsiteY7527" fmla="*/ 1588789 h 3611152"/>
              <a:gd name="connsiteX7528" fmla="*/ 6497667 w 9070966"/>
              <a:gd name="connsiteY7528" fmla="*/ 1583759 h 3611152"/>
              <a:gd name="connsiteX7529" fmla="*/ 6482091 w 9070966"/>
              <a:gd name="connsiteY7529" fmla="*/ 1549466 h 3611152"/>
              <a:gd name="connsiteX7530" fmla="*/ 6465600 w 9070966"/>
              <a:gd name="connsiteY7530" fmla="*/ 1522032 h 3611152"/>
              <a:gd name="connsiteX7531" fmla="*/ 6437884 w 9070966"/>
              <a:gd name="connsiteY7531" fmla="*/ 1506486 h 3611152"/>
              <a:gd name="connsiteX7532" fmla="*/ 6427004 w 9070966"/>
              <a:gd name="connsiteY7532" fmla="*/ 1489797 h 3611152"/>
              <a:gd name="connsiteX7533" fmla="*/ 6434334 w 9070966"/>
              <a:gd name="connsiteY7533" fmla="*/ 1434585 h 3611152"/>
              <a:gd name="connsiteX7534" fmla="*/ 6431815 w 9070966"/>
              <a:gd name="connsiteY7534" fmla="*/ 1408980 h 3611152"/>
              <a:gd name="connsiteX7535" fmla="*/ 6425516 w 9070966"/>
              <a:gd name="connsiteY7535" fmla="*/ 1380860 h 3611152"/>
              <a:gd name="connsiteX7536" fmla="*/ 6418071 w 9070966"/>
              <a:gd name="connsiteY7536" fmla="*/ 1376745 h 3611152"/>
              <a:gd name="connsiteX7537" fmla="*/ 6408565 w 9070966"/>
              <a:gd name="connsiteY7537" fmla="*/ 1366686 h 3611152"/>
              <a:gd name="connsiteX7538" fmla="*/ 6399861 w 9070966"/>
              <a:gd name="connsiteY7538" fmla="*/ 1340166 h 3611152"/>
              <a:gd name="connsiteX7539" fmla="*/ 6399059 w 9070966"/>
              <a:gd name="connsiteY7539" fmla="*/ 1329306 h 3611152"/>
              <a:gd name="connsiteX7540" fmla="*/ 6403526 w 9070966"/>
              <a:gd name="connsiteY7540" fmla="*/ 1306902 h 3611152"/>
              <a:gd name="connsiteX7541" fmla="*/ 6411887 w 9070966"/>
              <a:gd name="connsiteY7541" fmla="*/ 1298214 h 3611152"/>
              <a:gd name="connsiteX7542" fmla="*/ 6418071 w 9070966"/>
              <a:gd name="connsiteY7542" fmla="*/ 1285869 h 3611152"/>
              <a:gd name="connsiteX7543" fmla="*/ 6417155 w 9070966"/>
              <a:gd name="connsiteY7543" fmla="*/ 1279925 h 3611152"/>
              <a:gd name="connsiteX7544" fmla="*/ 6395968 w 9070966"/>
              <a:gd name="connsiteY7544" fmla="*/ 1273638 h 3611152"/>
              <a:gd name="connsiteX7545" fmla="*/ 6393677 w 9070966"/>
              <a:gd name="connsiteY7545" fmla="*/ 1270208 h 3611152"/>
              <a:gd name="connsiteX7546" fmla="*/ 6396655 w 9070966"/>
              <a:gd name="connsiteY7546" fmla="*/ 1259006 h 3611152"/>
              <a:gd name="connsiteX7547" fmla="*/ 6391272 w 9070966"/>
              <a:gd name="connsiteY7547" fmla="*/ 1240259 h 3611152"/>
              <a:gd name="connsiteX7548" fmla="*/ 6375238 w 9070966"/>
              <a:gd name="connsiteY7548" fmla="*/ 1243231 h 3611152"/>
              <a:gd name="connsiteX7549" fmla="*/ 6373750 w 9070966"/>
              <a:gd name="connsiteY7549" fmla="*/ 1238773 h 3611152"/>
              <a:gd name="connsiteX7550" fmla="*/ 6375009 w 9070966"/>
              <a:gd name="connsiteY7550" fmla="*/ 1209167 h 3611152"/>
              <a:gd name="connsiteX7551" fmla="*/ 6399747 w 9070966"/>
              <a:gd name="connsiteY7551" fmla="*/ 1164472 h 3611152"/>
              <a:gd name="connsiteX7552" fmla="*/ 6401235 w 9070966"/>
              <a:gd name="connsiteY7552" fmla="*/ 1153042 h 3611152"/>
              <a:gd name="connsiteX7553" fmla="*/ 6399518 w 9070966"/>
              <a:gd name="connsiteY7553" fmla="*/ 1148697 h 3611152"/>
              <a:gd name="connsiteX7554" fmla="*/ 6408108 w 9070966"/>
              <a:gd name="connsiteY7554" fmla="*/ 1105716 h 3611152"/>
              <a:gd name="connsiteX7555" fmla="*/ 6432616 w 9070966"/>
              <a:gd name="connsiteY7555" fmla="*/ 1069251 h 3611152"/>
              <a:gd name="connsiteX7556" fmla="*/ 6475792 w 9070966"/>
              <a:gd name="connsiteY7556" fmla="*/ 1023299 h 3611152"/>
              <a:gd name="connsiteX7557" fmla="*/ 6483352 w 9070966"/>
              <a:gd name="connsiteY7557" fmla="*/ 1016897 h 3611152"/>
              <a:gd name="connsiteX7558" fmla="*/ 384924 w 9070966"/>
              <a:gd name="connsiteY7558" fmla="*/ 1009239 h 3611152"/>
              <a:gd name="connsiteX7559" fmla="*/ 408516 w 9070966"/>
              <a:gd name="connsiteY7559" fmla="*/ 1010725 h 3611152"/>
              <a:gd name="connsiteX7560" fmla="*/ 416419 w 9070966"/>
              <a:gd name="connsiteY7560" fmla="*/ 1023070 h 3611152"/>
              <a:gd name="connsiteX7561" fmla="*/ 420313 w 9070966"/>
              <a:gd name="connsiteY7561" fmla="*/ 1034273 h 3611152"/>
              <a:gd name="connsiteX7562" fmla="*/ 420198 w 9070966"/>
              <a:gd name="connsiteY7562" fmla="*/ 1044103 h 3611152"/>
              <a:gd name="connsiteX7563" fmla="*/ 417449 w 9070966"/>
              <a:gd name="connsiteY7563" fmla="*/ 1047989 h 3611152"/>
              <a:gd name="connsiteX7564" fmla="*/ 415503 w 9070966"/>
              <a:gd name="connsiteY7564" fmla="*/ 1049133 h 3611152"/>
              <a:gd name="connsiteX7565" fmla="*/ 407371 w 9070966"/>
              <a:gd name="connsiteY7565" fmla="*/ 1036673 h 3611152"/>
              <a:gd name="connsiteX7566" fmla="*/ 393055 w 9070966"/>
              <a:gd name="connsiteY7566" fmla="*/ 1021355 h 3611152"/>
              <a:gd name="connsiteX7567" fmla="*/ 381832 w 9070966"/>
              <a:gd name="connsiteY7567" fmla="*/ 1016097 h 3611152"/>
              <a:gd name="connsiteX7568" fmla="*/ 375075 w 9070966"/>
              <a:gd name="connsiteY7568" fmla="*/ 1014954 h 3611152"/>
              <a:gd name="connsiteX7569" fmla="*/ 372326 w 9070966"/>
              <a:gd name="connsiteY7569" fmla="*/ 1013240 h 3611152"/>
              <a:gd name="connsiteX7570" fmla="*/ 373586 w 9070966"/>
              <a:gd name="connsiteY7570" fmla="*/ 1011525 h 3611152"/>
              <a:gd name="connsiteX7571" fmla="*/ 3910234 w 9070966"/>
              <a:gd name="connsiteY7571" fmla="*/ 996027 h 3611152"/>
              <a:gd name="connsiteX7572" fmla="*/ 3909824 w 9070966"/>
              <a:gd name="connsiteY7572" fmla="*/ 998380 h 3611152"/>
              <a:gd name="connsiteX7573" fmla="*/ 3900891 w 9070966"/>
              <a:gd name="connsiteY7573" fmla="*/ 1003981 h 3611152"/>
              <a:gd name="connsiteX7574" fmla="*/ 3879818 w 9070966"/>
              <a:gd name="connsiteY7574" fmla="*/ 1006267 h 3611152"/>
              <a:gd name="connsiteX7575" fmla="*/ 3875924 w 9070966"/>
              <a:gd name="connsiteY7575" fmla="*/ 1021242 h 3611152"/>
              <a:gd name="connsiteX7576" fmla="*/ 3875932 w 9070966"/>
              <a:gd name="connsiteY7576" fmla="*/ 1021564 h 3611152"/>
              <a:gd name="connsiteX7577" fmla="*/ 3879821 w 9070966"/>
              <a:gd name="connsiteY7577" fmla="*/ 1006610 h 3611152"/>
              <a:gd name="connsiteX7578" fmla="*/ 3900894 w 9070966"/>
              <a:gd name="connsiteY7578" fmla="*/ 1004323 h 3611152"/>
              <a:gd name="connsiteX7579" fmla="*/ 3909827 w 9070966"/>
              <a:gd name="connsiteY7579" fmla="*/ 998722 h 3611152"/>
              <a:gd name="connsiteX7580" fmla="*/ 3910285 w 9070966"/>
              <a:gd name="connsiteY7580" fmla="*/ 996093 h 3611152"/>
              <a:gd name="connsiteX7581" fmla="*/ 1007630 w 9070966"/>
              <a:gd name="connsiteY7581" fmla="*/ 989503 h 3611152"/>
              <a:gd name="connsiteX7582" fmla="*/ 1007717 w 9070966"/>
              <a:gd name="connsiteY7582" fmla="*/ 990950 h 3611152"/>
              <a:gd name="connsiteX7583" fmla="*/ 1015849 w 9070966"/>
              <a:gd name="connsiteY7583" fmla="*/ 1008896 h 3611152"/>
              <a:gd name="connsiteX7584" fmla="*/ 1017681 w 9070966"/>
              <a:gd name="connsiteY7584" fmla="*/ 1019641 h 3611152"/>
              <a:gd name="connsiteX7585" fmla="*/ 1011840 w 9070966"/>
              <a:gd name="connsiteY7585" fmla="*/ 1039303 h 3611152"/>
              <a:gd name="connsiteX7586" fmla="*/ 1009091 w 9070966"/>
              <a:gd name="connsiteY7586" fmla="*/ 1073367 h 3611152"/>
              <a:gd name="connsiteX7587" fmla="*/ 1003709 w 9070966"/>
              <a:gd name="connsiteY7587" fmla="*/ 1087656 h 3611152"/>
              <a:gd name="connsiteX7588" fmla="*/ 1003709 w 9070966"/>
              <a:gd name="connsiteY7588" fmla="*/ 1092114 h 3611152"/>
              <a:gd name="connsiteX7589" fmla="*/ 1003823 w 9070966"/>
              <a:gd name="connsiteY7589" fmla="*/ 1092240 h 3611152"/>
              <a:gd name="connsiteX7590" fmla="*/ 1003823 w 9070966"/>
              <a:gd name="connsiteY7590" fmla="*/ 1087883 h 3611152"/>
              <a:gd name="connsiteX7591" fmla="*/ 1009206 w 9070966"/>
              <a:gd name="connsiteY7591" fmla="*/ 1073595 h 3611152"/>
              <a:gd name="connsiteX7592" fmla="*/ 1011954 w 9070966"/>
              <a:gd name="connsiteY7592" fmla="*/ 1039531 h 3611152"/>
              <a:gd name="connsiteX7593" fmla="*/ 1017796 w 9070966"/>
              <a:gd name="connsiteY7593" fmla="*/ 1019869 h 3611152"/>
              <a:gd name="connsiteX7594" fmla="*/ 1015963 w 9070966"/>
              <a:gd name="connsiteY7594" fmla="*/ 1009124 h 3611152"/>
              <a:gd name="connsiteX7595" fmla="*/ 1007832 w 9070966"/>
              <a:gd name="connsiteY7595" fmla="*/ 991178 h 3611152"/>
              <a:gd name="connsiteX7596" fmla="*/ 4237134 w 9070966"/>
              <a:gd name="connsiteY7596" fmla="*/ 973184 h 3611152"/>
              <a:gd name="connsiteX7597" fmla="*/ 4236554 w 9070966"/>
              <a:gd name="connsiteY7597" fmla="*/ 973225 h 3611152"/>
              <a:gd name="connsiteX7598" fmla="*/ 4236568 w 9070966"/>
              <a:gd name="connsiteY7598" fmla="*/ 973231 h 3611152"/>
              <a:gd name="connsiteX7599" fmla="*/ 1007948 w 9070966"/>
              <a:gd name="connsiteY7599" fmla="*/ 963002 h 3611152"/>
              <a:gd name="connsiteX7600" fmla="*/ 1006343 w 9070966"/>
              <a:gd name="connsiteY7600" fmla="*/ 968088 h 3611152"/>
              <a:gd name="connsiteX7601" fmla="*/ 1006407 w 9070966"/>
              <a:gd name="connsiteY7601" fmla="*/ 969152 h 3611152"/>
              <a:gd name="connsiteX7602" fmla="*/ 1006457 w 9070966"/>
              <a:gd name="connsiteY7602" fmla="*/ 968316 h 3611152"/>
              <a:gd name="connsiteX7603" fmla="*/ 4430920 w 9070966"/>
              <a:gd name="connsiteY7603" fmla="*/ 955513 h 3611152"/>
              <a:gd name="connsiteX7604" fmla="*/ 4418552 w 9070966"/>
              <a:gd name="connsiteY7604" fmla="*/ 958485 h 3611152"/>
              <a:gd name="connsiteX7605" fmla="*/ 4413966 w 9070966"/>
              <a:gd name="connsiteY7605" fmla="*/ 957588 h 3611152"/>
              <a:gd name="connsiteX7606" fmla="*/ 4418665 w 9070966"/>
              <a:gd name="connsiteY7606" fmla="*/ 958599 h 3611152"/>
              <a:gd name="connsiteX7607" fmla="*/ 4431034 w 9070966"/>
              <a:gd name="connsiteY7607" fmla="*/ 955627 h 3611152"/>
              <a:gd name="connsiteX7608" fmla="*/ 4436257 w 9070966"/>
              <a:gd name="connsiteY7608" fmla="*/ 959141 h 3611152"/>
              <a:gd name="connsiteX7609" fmla="*/ 4436188 w 9070966"/>
              <a:gd name="connsiteY7609" fmla="*/ 959057 h 3611152"/>
              <a:gd name="connsiteX7610" fmla="*/ 3966792 w 9070966"/>
              <a:gd name="connsiteY7610" fmla="*/ 953292 h 3611152"/>
              <a:gd name="connsiteX7611" fmla="*/ 3966056 w 9070966"/>
              <a:gd name="connsiteY7611" fmla="*/ 956542 h 3611152"/>
              <a:gd name="connsiteX7612" fmla="*/ 3959185 w 9070966"/>
              <a:gd name="connsiteY7612" fmla="*/ 962258 h 3611152"/>
              <a:gd name="connsiteX7613" fmla="*/ 3950251 w 9070966"/>
              <a:gd name="connsiteY7613" fmla="*/ 962029 h 3611152"/>
              <a:gd name="connsiteX7614" fmla="*/ 3943609 w 9070966"/>
              <a:gd name="connsiteY7614" fmla="*/ 964087 h 3611152"/>
              <a:gd name="connsiteX7615" fmla="*/ 3938455 w 9070966"/>
              <a:gd name="connsiteY7615" fmla="*/ 968773 h 3611152"/>
              <a:gd name="connsiteX7616" fmla="*/ 3936165 w 9070966"/>
              <a:gd name="connsiteY7616" fmla="*/ 975518 h 3611152"/>
              <a:gd name="connsiteX7617" fmla="*/ 3928491 w 9070966"/>
              <a:gd name="connsiteY7617" fmla="*/ 975518 h 3611152"/>
              <a:gd name="connsiteX7618" fmla="*/ 3922650 w 9070966"/>
              <a:gd name="connsiteY7618" fmla="*/ 982262 h 3611152"/>
              <a:gd name="connsiteX7619" fmla="*/ 3917726 w 9070966"/>
              <a:gd name="connsiteY7619" fmla="*/ 984891 h 3611152"/>
              <a:gd name="connsiteX7620" fmla="*/ 3910052 w 9070966"/>
              <a:gd name="connsiteY7620" fmla="*/ 983634 h 3611152"/>
              <a:gd name="connsiteX7621" fmla="*/ 3906502 w 9070966"/>
              <a:gd name="connsiteY7621" fmla="*/ 990835 h 3611152"/>
              <a:gd name="connsiteX7622" fmla="*/ 3906608 w 9070966"/>
              <a:gd name="connsiteY7622" fmla="*/ 990972 h 3611152"/>
              <a:gd name="connsiteX7623" fmla="*/ 3910056 w 9070966"/>
              <a:gd name="connsiteY7623" fmla="*/ 983976 h 3611152"/>
              <a:gd name="connsiteX7624" fmla="*/ 3917729 w 9070966"/>
              <a:gd name="connsiteY7624" fmla="*/ 985234 h 3611152"/>
              <a:gd name="connsiteX7625" fmla="*/ 3922654 w 9070966"/>
              <a:gd name="connsiteY7625" fmla="*/ 982605 h 3611152"/>
              <a:gd name="connsiteX7626" fmla="*/ 3928495 w 9070966"/>
              <a:gd name="connsiteY7626" fmla="*/ 975860 h 3611152"/>
              <a:gd name="connsiteX7627" fmla="*/ 3936167 w 9070966"/>
              <a:gd name="connsiteY7627" fmla="*/ 975860 h 3611152"/>
              <a:gd name="connsiteX7628" fmla="*/ 3938459 w 9070966"/>
              <a:gd name="connsiteY7628" fmla="*/ 969116 h 3611152"/>
              <a:gd name="connsiteX7629" fmla="*/ 3943613 w 9070966"/>
              <a:gd name="connsiteY7629" fmla="*/ 964429 h 3611152"/>
              <a:gd name="connsiteX7630" fmla="*/ 3950255 w 9070966"/>
              <a:gd name="connsiteY7630" fmla="*/ 962372 h 3611152"/>
              <a:gd name="connsiteX7631" fmla="*/ 3959188 w 9070966"/>
              <a:gd name="connsiteY7631" fmla="*/ 962601 h 3611152"/>
              <a:gd name="connsiteX7632" fmla="*/ 3966059 w 9070966"/>
              <a:gd name="connsiteY7632" fmla="*/ 956885 h 3611152"/>
              <a:gd name="connsiteX7633" fmla="*/ 3966860 w 9070966"/>
              <a:gd name="connsiteY7633" fmla="*/ 953341 h 3611152"/>
              <a:gd name="connsiteX7634" fmla="*/ 4210685 w 9070966"/>
              <a:gd name="connsiteY7634" fmla="*/ 951512 h 3611152"/>
              <a:gd name="connsiteX7635" fmla="*/ 4217099 w 9070966"/>
              <a:gd name="connsiteY7635" fmla="*/ 958028 h 3611152"/>
              <a:gd name="connsiteX7636" fmla="*/ 4226032 w 9070966"/>
              <a:gd name="connsiteY7636" fmla="*/ 961457 h 3611152"/>
              <a:gd name="connsiteX7637" fmla="*/ 4217214 w 9070966"/>
              <a:gd name="connsiteY7637" fmla="*/ 957914 h 3611152"/>
              <a:gd name="connsiteX7638" fmla="*/ 4340215 w 9070966"/>
              <a:gd name="connsiteY7638" fmla="*/ 933337 h 3611152"/>
              <a:gd name="connsiteX7639" fmla="*/ 4325441 w 9070966"/>
              <a:gd name="connsiteY7639" fmla="*/ 933909 h 3611152"/>
              <a:gd name="connsiteX7640" fmla="*/ 4302421 w 9070966"/>
              <a:gd name="connsiteY7640" fmla="*/ 947397 h 3611152"/>
              <a:gd name="connsiteX7641" fmla="*/ 4276538 w 9070966"/>
              <a:gd name="connsiteY7641" fmla="*/ 956199 h 3611152"/>
              <a:gd name="connsiteX7642" fmla="*/ 4256496 w 9070966"/>
              <a:gd name="connsiteY7642" fmla="*/ 969116 h 3611152"/>
              <a:gd name="connsiteX7643" fmla="*/ 4253087 w 9070966"/>
              <a:gd name="connsiteY7643" fmla="*/ 970141 h 3611152"/>
              <a:gd name="connsiteX7644" fmla="*/ 4256610 w 9070966"/>
              <a:gd name="connsiteY7644" fmla="*/ 969116 h 3611152"/>
              <a:gd name="connsiteX7645" fmla="*/ 4276652 w 9070966"/>
              <a:gd name="connsiteY7645" fmla="*/ 956199 h 3611152"/>
              <a:gd name="connsiteX7646" fmla="*/ 4302535 w 9070966"/>
              <a:gd name="connsiteY7646" fmla="*/ 947397 h 3611152"/>
              <a:gd name="connsiteX7647" fmla="*/ 4325555 w 9070966"/>
              <a:gd name="connsiteY7647" fmla="*/ 934023 h 3611152"/>
              <a:gd name="connsiteX7648" fmla="*/ 4340329 w 9070966"/>
              <a:gd name="connsiteY7648" fmla="*/ 933451 h 3611152"/>
              <a:gd name="connsiteX7649" fmla="*/ 4353279 w 9070966"/>
              <a:gd name="connsiteY7649" fmla="*/ 936145 h 3611152"/>
              <a:gd name="connsiteX7650" fmla="*/ 4375031 w 9070966"/>
              <a:gd name="connsiteY7650" fmla="*/ 932194 h 3611152"/>
              <a:gd name="connsiteX7651" fmla="*/ 4356758 w 9070966"/>
              <a:gd name="connsiteY7651" fmla="*/ 936868 h 3611152"/>
              <a:gd name="connsiteX7652" fmla="*/ 4356821 w 9070966"/>
              <a:gd name="connsiteY7652" fmla="*/ 936881 h 3611152"/>
              <a:gd name="connsiteX7653" fmla="*/ 6604979 w 9070966"/>
              <a:gd name="connsiteY7653" fmla="*/ 931051 h 3611152"/>
              <a:gd name="connsiteX7654" fmla="*/ 6607842 w 9070966"/>
              <a:gd name="connsiteY7654" fmla="*/ 931622 h 3611152"/>
              <a:gd name="connsiteX7655" fmla="*/ 6629373 w 9070966"/>
              <a:gd name="connsiteY7655" fmla="*/ 961000 h 3611152"/>
              <a:gd name="connsiteX7656" fmla="*/ 6631091 w 9070966"/>
              <a:gd name="connsiteY7656" fmla="*/ 970030 h 3611152"/>
              <a:gd name="connsiteX7657" fmla="*/ 6616431 w 9070966"/>
              <a:gd name="connsiteY7657" fmla="*/ 1012897 h 3611152"/>
              <a:gd name="connsiteX7658" fmla="*/ 6606238 w 9070966"/>
              <a:gd name="connsiteY7658" fmla="*/ 1031186 h 3611152"/>
              <a:gd name="connsiteX7659" fmla="*/ 6595015 w 9070966"/>
              <a:gd name="connsiteY7659" fmla="*/ 1043989 h 3611152"/>
              <a:gd name="connsiteX7660" fmla="*/ 6592267 w 9070966"/>
              <a:gd name="connsiteY7660" fmla="*/ 1045589 h 3611152"/>
              <a:gd name="connsiteX7661" fmla="*/ 6570277 w 9070966"/>
              <a:gd name="connsiteY7661" fmla="*/ 1046618 h 3611152"/>
              <a:gd name="connsiteX7662" fmla="*/ 6548403 w 9070966"/>
              <a:gd name="connsiteY7662" fmla="*/ 1051990 h 3611152"/>
              <a:gd name="connsiteX7663" fmla="*/ 6542218 w 9070966"/>
              <a:gd name="connsiteY7663" fmla="*/ 1035758 h 3611152"/>
              <a:gd name="connsiteX7664" fmla="*/ 6538554 w 9070966"/>
              <a:gd name="connsiteY7664" fmla="*/ 1007068 h 3611152"/>
              <a:gd name="connsiteX7665" fmla="*/ 6539698 w 9070966"/>
              <a:gd name="connsiteY7665" fmla="*/ 995179 h 3611152"/>
              <a:gd name="connsiteX7666" fmla="*/ 6551495 w 9070966"/>
              <a:gd name="connsiteY7666" fmla="*/ 973231 h 3611152"/>
              <a:gd name="connsiteX7667" fmla="*/ 6562375 w 9070966"/>
              <a:gd name="connsiteY7667" fmla="*/ 959743 h 3611152"/>
              <a:gd name="connsiteX7668" fmla="*/ 6579554 w 9070966"/>
              <a:gd name="connsiteY7668" fmla="*/ 943053 h 3611152"/>
              <a:gd name="connsiteX7669" fmla="*/ 3942235 w 9070966"/>
              <a:gd name="connsiteY7669" fmla="*/ 920076 h 3611152"/>
              <a:gd name="connsiteX7670" fmla="*/ 3942235 w 9070966"/>
              <a:gd name="connsiteY7670" fmla="*/ 925336 h 3611152"/>
              <a:gd name="connsiteX7671" fmla="*/ 3941204 w 9070966"/>
              <a:gd name="connsiteY7671" fmla="*/ 930022 h 3611152"/>
              <a:gd name="connsiteX7672" fmla="*/ 3937653 w 9070966"/>
              <a:gd name="connsiteY7672" fmla="*/ 934366 h 3611152"/>
              <a:gd name="connsiteX7673" fmla="*/ 3937780 w 9070966"/>
              <a:gd name="connsiteY7673" fmla="*/ 934558 h 3611152"/>
              <a:gd name="connsiteX7674" fmla="*/ 3941207 w 9070966"/>
              <a:gd name="connsiteY7674" fmla="*/ 930365 h 3611152"/>
              <a:gd name="connsiteX7675" fmla="*/ 3942237 w 9070966"/>
              <a:gd name="connsiteY7675" fmla="*/ 925679 h 3611152"/>
              <a:gd name="connsiteX7676" fmla="*/ 3942237 w 9070966"/>
              <a:gd name="connsiteY7676" fmla="*/ 920077 h 3611152"/>
              <a:gd name="connsiteX7677" fmla="*/ 3190825 w 9070966"/>
              <a:gd name="connsiteY7677" fmla="*/ 902017 h 3611152"/>
              <a:gd name="connsiteX7678" fmla="*/ 3195865 w 9070966"/>
              <a:gd name="connsiteY7678" fmla="*/ 906018 h 3611152"/>
              <a:gd name="connsiteX7679" fmla="*/ 3201247 w 9070966"/>
              <a:gd name="connsiteY7679" fmla="*/ 918134 h 3611152"/>
              <a:gd name="connsiteX7680" fmla="*/ 3200331 w 9070966"/>
              <a:gd name="connsiteY7680" fmla="*/ 958028 h 3611152"/>
              <a:gd name="connsiteX7681" fmla="*/ 3207088 w 9070966"/>
              <a:gd name="connsiteY7681" fmla="*/ 981347 h 3611152"/>
              <a:gd name="connsiteX7682" fmla="*/ 3198499 w 9070966"/>
              <a:gd name="connsiteY7682" fmla="*/ 984662 h 3611152"/>
              <a:gd name="connsiteX7683" fmla="*/ 3195063 w 9070966"/>
              <a:gd name="connsiteY7683" fmla="*/ 982262 h 3611152"/>
              <a:gd name="connsiteX7684" fmla="*/ 3185786 w 9070966"/>
              <a:gd name="connsiteY7684" fmla="*/ 966944 h 3611152"/>
              <a:gd name="connsiteX7685" fmla="*/ 3187390 w 9070966"/>
              <a:gd name="connsiteY7685" fmla="*/ 957685 h 3611152"/>
              <a:gd name="connsiteX7686" fmla="*/ 3183725 w 9070966"/>
              <a:gd name="connsiteY7686" fmla="*/ 911276 h 3611152"/>
              <a:gd name="connsiteX7687" fmla="*/ 3185786 w 9070966"/>
              <a:gd name="connsiteY7687" fmla="*/ 904531 h 3611152"/>
              <a:gd name="connsiteX7688" fmla="*/ 3948434 w 9070966"/>
              <a:gd name="connsiteY7688" fmla="*/ 899234 h 3611152"/>
              <a:gd name="connsiteX7689" fmla="*/ 3946472 w 9070966"/>
              <a:gd name="connsiteY7689" fmla="*/ 902931 h 3611152"/>
              <a:gd name="connsiteX7690" fmla="*/ 3946472 w 9070966"/>
              <a:gd name="connsiteY7690" fmla="*/ 907846 h 3611152"/>
              <a:gd name="connsiteX7691" fmla="*/ 3939601 w 9070966"/>
              <a:gd name="connsiteY7691" fmla="*/ 913791 h 3611152"/>
              <a:gd name="connsiteX7692" fmla="*/ 3939601 w 9070966"/>
              <a:gd name="connsiteY7692" fmla="*/ 918134 h 3611152"/>
              <a:gd name="connsiteX7693" fmla="*/ 3939604 w 9070966"/>
              <a:gd name="connsiteY7693" fmla="*/ 918136 h 3611152"/>
              <a:gd name="connsiteX7694" fmla="*/ 3939604 w 9070966"/>
              <a:gd name="connsiteY7694" fmla="*/ 914133 h 3611152"/>
              <a:gd name="connsiteX7695" fmla="*/ 3946476 w 9070966"/>
              <a:gd name="connsiteY7695" fmla="*/ 908189 h 3611152"/>
              <a:gd name="connsiteX7696" fmla="*/ 3946476 w 9070966"/>
              <a:gd name="connsiteY7696" fmla="*/ 903274 h 3611152"/>
              <a:gd name="connsiteX7697" fmla="*/ 3948537 w 9070966"/>
              <a:gd name="connsiteY7697" fmla="*/ 899387 h 3611152"/>
              <a:gd name="connsiteX7698" fmla="*/ 5980694 w 9070966"/>
              <a:gd name="connsiteY7698" fmla="*/ 896758 h 3611152"/>
              <a:gd name="connsiteX7699" fmla="*/ 5986993 w 9070966"/>
              <a:gd name="connsiteY7699" fmla="*/ 900530 h 3611152"/>
              <a:gd name="connsiteX7700" fmla="*/ 5988367 w 9070966"/>
              <a:gd name="connsiteY7700" fmla="*/ 903502 h 3611152"/>
              <a:gd name="connsiteX7701" fmla="*/ 5987451 w 9070966"/>
              <a:gd name="connsiteY7701" fmla="*/ 907389 h 3611152"/>
              <a:gd name="connsiteX7702" fmla="*/ 5978862 w 9070966"/>
              <a:gd name="connsiteY7702" fmla="*/ 917105 h 3611152"/>
              <a:gd name="connsiteX7703" fmla="*/ 5979205 w 9070966"/>
              <a:gd name="connsiteY7703" fmla="*/ 922249 h 3611152"/>
              <a:gd name="connsiteX7704" fmla="*/ 5983557 w 9070966"/>
              <a:gd name="connsiteY7704" fmla="*/ 928650 h 3611152"/>
              <a:gd name="connsiteX7705" fmla="*/ 5981610 w 9070966"/>
              <a:gd name="connsiteY7705" fmla="*/ 931394 h 3611152"/>
              <a:gd name="connsiteX7706" fmla="*/ 5979205 w 9070966"/>
              <a:gd name="connsiteY7706" fmla="*/ 932194 h 3611152"/>
              <a:gd name="connsiteX7707" fmla="*/ 5973823 w 9070966"/>
              <a:gd name="connsiteY7707" fmla="*/ 929908 h 3611152"/>
              <a:gd name="connsiteX7708" fmla="*/ 5969471 w 9070966"/>
              <a:gd name="connsiteY7708" fmla="*/ 912990 h 3611152"/>
              <a:gd name="connsiteX7709" fmla="*/ 5974624 w 9070966"/>
              <a:gd name="connsiteY7709" fmla="*/ 899501 h 3611152"/>
              <a:gd name="connsiteX7710" fmla="*/ 112348 w 9070966"/>
              <a:gd name="connsiteY7710" fmla="*/ 871382 h 3611152"/>
              <a:gd name="connsiteX7711" fmla="*/ 130787 w 9070966"/>
              <a:gd name="connsiteY7711" fmla="*/ 874926 h 3611152"/>
              <a:gd name="connsiteX7712" fmla="*/ 153234 w 9070966"/>
              <a:gd name="connsiteY7712" fmla="*/ 902703 h 3611152"/>
              <a:gd name="connsiteX7713" fmla="*/ 159762 w 9070966"/>
              <a:gd name="connsiteY7713" fmla="*/ 905675 h 3611152"/>
              <a:gd name="connsiteX7714" fmla="*/ 173963 w 9070966"/>
              <a:gd name="connsiteY7714" fmla="*/ 907732 h 3611152"/>
              <a:gd name="connsiteX7715" fmla="*/ 196296 w 9070966"/>
              <a:gd name="connsiteY7715" fmla="*/ 931737 h 3611152"/>
              <a:gd name="connsiteX7716" fmla="*/ 222752 w 9070966"/>
              <a:gd name="connsiteY7716" fmla="*/ 949913 h 3611152"/>
              <a:gd name="connsiteX7717" fmla="*/ 239473 w 9070966"/>
              <a:gd name="connsiteY7717" fmla="*/ 956771 h 3611152"/>
              <a:gd name="connsiteX7718" fmla="*/ 244970 w 9070966"/>
              <a:gd name="connsiteY7718" fmla="*/ 964887 h 3611152"/>
              <a:gd name="connsiteX7719" fmla="*/ 245084 w 9070966"/>
              <a:gd name="connsiteY7719" fmla="*/ 970145 h 3611152"/>
              <a:gd name="connsiteX7720" fmla="*/ 250009 w 9070966"/>
              <a:gd name="connsiteY7720" fmla="*/ 982834 h 3611152"/>
              <a:gd name="connsiteX7721" fmla="*/ 239358 w 9070966"/>
              <a:gd name="connsiteY7721" fmla="*/ 987978 h 3611152"/>
              <a:gd name="connsiteX7722" fmla="*/ 219545 w 9070966"/>
              <a:gd name="connsiteY7722" fmla="*/ 986149 h 3611152"/>
              <a:gd name="connsiteX7723" fmla="*/ 215995 w 9070966"/>
              <a:gd name="connsiteY7723" fmla="*/ 983977 h 3611152"/>
              <a:gd name="connsiteX7724" fmla="*/ 212559 w 9070966"/>
              <a:gd name="connsiteY7724" fmla="*/ 972546 h 3611152"/>
              <a:gd name="connsiteX7725" fmla="*/ 165603 w 9070966"/>
              <a:gd name="connsiteY7725" fmla="*/ 941797 h 3611152"/>
              <a:gd name="connsiteX7726" fmla="*/ 129641 w 9070966"/>
              <a:gd name="connsiteY7726" fmla="*/ 928994 h 3611152"/>
              <a:gd name="connsiteX7727" fmla="*/ 117960 w 9070966"/>
              <a:gd name="connsiteY7727" fmla="*/ 926822 h 3611152"/>
              <a:gd name="connsiteX7728" fmla="*/ 94825 w 9070966"/>
              <a:gd name="connsiteY7728" fmla="*/ 904760 h 3611152"/>
              <a:gd name="connsiteX7729" fmla="*/ 92764 w 9070966"/>
              <a:gd name="connsiteY7729" fmla="*/ 897902 h 3611152"/>
              <a:gd name="connsiteX7730" fmla="*/ 93795 w 9070966"/>
              <a:gd name="connsiteY7730" fmla="*/ 894587 h 3611152"/>
              <a:gd name="connsiteX7731" fmla="*/ 2703976 w 9070966"/>
              <a:gd name="connsiteY7731" fmla="*/ 858008 h 3611152"/>
              <a:gd name="connsiteX7732" fmla="*/ 2707069 w 9070966"/>
              <a:gd name="connsiteY7732" fmla="*/ 858922 h 3611152"/>
              <a:gd name="connsiteX7733" fmla="*/ 2709130 w 9070966"/>
              <a:gd name="connsiteY7733" fmla="*/ 862923 h 3611152"/>
              <a:gd name="connsiteX7734" fmla="*/ 2707069 w 9070966"/>
              <a:gd name="connsiteY7734" fmla="*/ 879955 h 3611152"/>
              <a:gd name="connsiteX7735" fmla="*/ 2697448 w 9070966"/>
              <a:gd name="connsiteY7735" fmla="*/ 888528 h 3611152"/>
              <a:gd name="connsiteX7736" fmla="*/ 2695501 w 9070966"/>
              <a:gd name="connsiteY7736" fmla="*/ 889214 h 3611152"/>
              <a:gd name="connsiteX7737" fmla="*/ 2684392 w 9070966"/>
              <a:gd name="connsiteY7737" fmla="*/ 880755 h 3611152"/>
              <a:gd name="connsiteX7738" fmla="*/ 2694929 w 9070966"/>
              <a:gd name="connsiteY7738" fmla="*/ 871953 h 3611152"/>
              <a:gd name="connsiteX7739" fmla="*/ 2698479 w 9070966"/>
              <a:gd name="connsiteY7739" fmla="*/ 859951 h 3611152"/>
              <a:gd name="connsiteX7740" fmla="*/ 2075798 w 9070966"/>
              <a:gd name="connsiteY7740" fmla="*/ 846920 h 3611152"/>
              <a:gd name="connsiteX7741" fmla="*/ 2105002 w 9070966"/>
              <a:gd name="connsiteY7741" fmla="*/ 863152 h 3611152"/>
              <a:gd name="connsiteX7742" fmla="*/ 2098016 w 9070966"/>
              <a:gd name="connsiteY7742" fmla="*/ 878469 h 3611152"/>
              <a:gd name="connsiteX7743" fmla="*/ 2088052 w 9070966"/>
              <a:gd name="connsiteY7743" fmla="*/ 888528 h 3611152"/>
              <a:gd name="connsiteX7744" fmla="*/ 2083471 w 9070966"/>
              <a:gd name="connsiteY7744" fmla="*/ 891043 h 3611152"/>
              <a:gd name="connsiteX7745" fmla="*/ 2079119 w 9070966"/>
              <a:gd name="connsiteY7745" fmla="*/ 891272 h 3611152"/>
              <a:gd name="connsiteX7746" fmla="*/ 2076141 w 9070966"/>
              <a:gd name="connsiteY7746" fmla="*/ 888185 h 3611152"/>
              <a:gd name="connsiteX7747" fmla="*/ 2072362 w 9070966"/>
              <a:gd name="connsiteY7747" fmla="*/ 857436 h 3611152"/>
              <a:gd name="connsiteX7748" fmla="*/ 2073736 w 9070966"/>
              <a:gd name="connsiteY7748" fmla="*/ 847377 h 3611152"/>
              <a:gd name="connsiteX7749" fmla="*/ 536116 w 9070966"/>
              <a:gd name="connsiteY7749" fmla="*/ 846717 h 3611152"/>
              <a:gd name="connsiteX7750" fmla="*/ 535984 w 9070966"/>
              <a:gd name="connsiteY7750" fmla="*/ 846805 h 3611152"/>
              <a:gd name="connsiteX7751" fmla="*/ 538390 w 9070966"/>
              <a:gd name="connsiteY7751" fmla="*/ 849778 h 3611152"/>
              <a:gd name="connsiteX7752" fmla="*/ 538046 w 9070966"/>
              <a:gd name="connsiteY7752" fmla="*/ 855835 h 3611152"/>
              <a:gd name="connsiteX7753" fmla="*/ 541138 w 9070966"/>
              <a:gd name="connsiteY7753" fmla="*/ 865894 h 3611152"/>
              <a:gd name="connsiteX7754" fmla="*/ 541138 w 9070966"/>
              <a:gd name="connsiteY7754" fmla="*/ 878011 h 3611152"/>
              <a:gd name="connsiteX7755" fmla="*/ 551675 w 9070966"/>
              <a:gd name="connsiteY7755" fmla="*/ 880755 h 3611152"/>
              <a:gd name="connsiteX7756" fmla="*/ 558432 w 9070966"/>
              <a:gd name="connsiteY7756" fmla="*/ 892873 h 3611152"/>
              <a:gd name="connsiteX7757" fmla="*/ 569312 w 9070966"/>
              <a:gd name="connsiteY7757" fmla="*/ 894243 h 3611152"/>
              <a:gd name="connsiteX7758" fmla="*/ 568968 w 9070966"/>
              <a:gd name="connsiteY7758" fmla="*/ 897216 h 3611152"/>
              <a:gd name="connsiteX7759" fmla="*/ 571717 w 9070966"/>
              <a:gd name="connsiteY7759" fmla="*/ 900530 h 3611152"/>
              <a:gd name="connsiteX7760" fmla="*/ 567937 w 9070966"/>
              <a:gd name="connsiteY7760" fmla="*/ 906246 h 3611152"/>
              <a:gd name="connsiteX7761" fmla="*/ 567250 w 9070966"/>
              <a:gd name="connsiteY7761" fmla="*/ 910590 h 3611152"/>
              <a:gd name="connsiteX7762" fmla="*/ 568968 w 9070966"/>
              <a:gd name="connsiteY7762" fmla="*/ 918020 h 3611152"/>
              <a:gd name="connsiteX7763" fmla="*/ 574694 w 9070966"/>
              <a:gd name="connsiteY7763" fmla="*/ 923735 h 3611152"/>
              <a:gd name="connsiteX7764" fmla="*/ 575029 w 9070966"/>
              <a:gd name="connsiteY7764" fmla="*/ 926634 h 3611152"/>
              <a:gd name="connsiteX7765" fmla="*/ 575150 w 9070966"/>
              <a:gd name="connsiteY7765" fmla="*/ 926593 h 3611152"/>
              <a:gd name="connsiteX7766" fmla="*/ 574806 w 9070966"/>
              <a:gd name="connsiteY7766" fmla="*/ 923621 h 3611152"/>
              <a:gd name="connsiteX7767" fmla="*/ 569080 w 9070966"/>
              <a:gd name="connsiteY7767" fmla="*/ 917906 h 3611152"/>
              <a:gd name="connsiteX7768" fmla="*/ 567362 w 9070966"/>
              <a:gd name="connsiteY7768" fmla="*/ 910476 h 3611152"/>
              <a:gd name="connsiteX7769" fmla="*/ 568049 w 9070966"/>
              <a:gd name="connsiteY7769" fmla="*/ 906132 h 3611152"/>
              <a:gd name="connsiteX7770" fmla="*/ 571829 w 9070966"/>
              <a:gd name="connsiteY7770" fmla="*/ 900417 h 3611152"/>
              <a:gd name="connsiteX7771" fmla="*/ 569080 w 9070966"/>
              <a:gd name="connsiteY7771" fmla="*/ 897102 h 3611152"/>
              <a:gd name="connsiteX7772" fmla="*/ 569424 w 9070966"/>
              <a:gd name="connsiteY7772" fmla="*/ 894130 h 3611152"/>
              <a:gd name="connsiteX7773" fmla="*/ 558544 w 9070966"/>
              <a:gd name="connsiteY7773" fmla="*/ 892758 h 3611152"/>
              <a:gd name="connsiteX7774" fmla="*/ 551787 w 9070966"/>
              <a:gd name="connsiteY7774" fmla="*/ 880641 h 3611152"/>
              <a:gd name="connsiteX7775" fmla="*/ 541250 w 9070966"/>
              <a:gd name="connsiteY7775" fmla="*/ 877898 h 3611152"/>
              <a:gd name="connsiteX7776" fmla="*/ 541250 w 9070966"/>
              <a:gd name="connsiteY7776" fmla="*/ 865781 h 3611152"/>
              <a:gd name="connsiteX7777" fmla="*/ 538158 w 9070966"/>
              <a:gd name="connsiteY7777" fmla="*/ 855722 h 3611152"/>
              <a:gd name="connsiteX7778" fmla="*/ 538502 w 9070966"/>
              <a:gd name="connsiteY7778" fmla="*/ 849663 h 3611152"/>
              <a:gd name="connsiteX7779" fmla="*/ 4031565 w 9070966"/>
              <a:gd name="connsiteY7779" fmla="*/ 824627 h 3611152"/>
              <a:gd name="connsiteX7780" fmla="*/ 4031565 w 9070966"/>
              <a:gd name="connsiteY7780" fmla="*/ 826572 h 3611152"/>
              <a:gd name="connsiteX7781" fmla="*/ 4022289 w 9070966"/>
              <a:gd name="connsiteY7781" fmla="*/ 834231 h 3611152"/>
              <a:gd name="connsiteX7782" fmla="*/ 4020800 w 9070966"/>
              <a:gd name="connsiteY7782" fmla="*/ 837089 h 3611152"/>
              <a:gd name="connsiteX7783" fmla="*/ 4020800 w 9070966"/>
              <a:gd name="connsiteY7783" fmla="*/ 846691 h 3611152"/>
              <a:gd name="connsiteX7784" fmla="*/ 4018738 w 9070966"/>
              <a:gd name="connsiteY7784" fmla="*/ 850577 h 3611152"/>
              <a:gd name="connsiteX7785" fmla="*/ 4006942 w 9070966"/>
              <a:gd name="connsiteY7785" fmla="*/ 852178 h 3611152"/>
              <a:gd name="connsiteX7786" fmla="*/ 3997666 w 9070966"/>
              <a:gd name="connsiteY7786" fmla="*/ 860980 h 3611152"/>
              <a:gd name="connsiteX7787" fmla="*/ 3983579 w 9070966"/>
              <a:gd name="connsiteY7787" fmla="*/ 862008 h 3611152"/>
              <a:gd name="connsiteX7788" fmla="*/ 3983121 w 9070966"/>
              <a:gd name="connsiteY7788" fmla="*/ 857322 h 3611152"/>
              <a:gd name="connsiteX7789" fmla="*/ 3976135 w 9070966"/>
              <a:gd name="connsiteY7789" fmla="*/ 849892 h 3611152"/>
              <a:gd name="connsiteX7790" fmla="*/ 3972241 w 9070966"/>
              <a:gd name="connsiteY7790" fmla="*/ 859379 h 3611152"/>
              <a:gd name="connsiteX7791" fmla="*/ 3954031 w 9070966"/>
              <a:gd name="connsiteY7791" fmla="*/ 871496 h 3611152"/>
              <a:gd name="connsiteX7792" fmla="*/ 3951168 w 9070966"/>
              <a:gd name="connsiteY7792" fmla="*/ 883613 h 3611152"/>
              <a:gd name="connsiteX7793" fmla="*/ 3940173 w 9070966"/>
              <a:gd name="connsiteY7793" fmla="*/ 892415 h 3611152"/>
              <a:gd name="connsiteX7794" fmla="*/ 3940238 w 9070966"/>
              <a:gd name="connsiteY7794" fmla="*/ 892708 h 3611152"/>
              <a:gd name="connsiteX7795" fmla="*/ 3951171 w 9070966"/>
              <a:gd name="connsiteY7795" fmla="*/ 883956 h 3611152"/>
              <a:gd name="connsiteX7796" fmla="*/ 3954035 w 9070966"/>
              <a:gd name="connsiteY7796" fmla="*/ 871839 h 3611152"/>
              <a:gd name="connsiteX7797" fmla="*/ 3972244 w 9070966"/>
              <a:gd name="connsiteY7797" fmla="*/ 859722 h 3611152"/>
              <a:gd name="connsiteX7798" fmla="*/ 3976137 w 9070966"/>
              <a:gd name="connsiteY7798" fmla="*/ 850234 h 3611152"/>
              <a:gd name="connsiteX7799" fmla="*/ 3983123 w 9070966"/>
              <a:gd name="connsiteY7799" fmla="*/ 857664 h 3611152"/>
              <a:gd name="connsiteX7800" fmla="*/ 3983582 w 9070966"/>
              <a:gd name="connsiteY7800" fmla="*/ 862351 h 3611152"/>
              <a:gd name="connsiteX7801" fmla="*/ 3997668 w 9070966"/>
              <a:gd name="connsiteY7801" fmla="*/ 861322 h 3611152"/>
              <a:gd name="connsiteX7802" fmla="*/ 4006945 w 9070966"/>
              <a:gd name="connsiteY7802" fmla="*/ 852520 h 3611152"/>
              <a:gd name="connsiteX7803" fmla="*/ 4018742 w 9070966"/>
              <a:gd name="connsiteY7803" fmla="*/ 850920 h 3611152"/>
              <a:gd name="connsiteX7804" fmla="*/ 4020802 w 9070966"/>
              <a:gd name="connsiteY7804" fmla="*/ 847034 h 3611152"/>
              <a:gd name="connsiteX7805" fmla="*/ 4020802 w 9070966"/>
              <a:gd name="connsiteY7805" fmla="*/ 837432 h 3611152"/>
              <a:gd name="connsiteX7806" fmla="*/ 4022291 w 9070966"/>
              <a:gd name="connsiteY7806" fmla="*/ 834574 h 3611152"/>
              <a:gd name="connsiteX7807" fmla="*/ 4031568 w 9070966"/>
              <a:gd name="connsiteY7807" fmla="*/ 826915 h 3611152"/>
              <a:gd name="connsiteX7808" fmla="*/ 4031568 w 9070966"/>
              <a:gd name="connsiteY7808" fmla="*/ 824629 h 3611152"/>
              <a:gd name="connsiteX7809" fmla="*/ 525023 w 9070966"/>
              <a:gd name="connsiteY7809" fmla="*/ 809956 h 3611152"/>
              <a:gd name="connsiteX7810" fmla="*/ 524875 w 9070966"/>
              <a:gd name="connsiteY7810" fmla="*/ 809997 h 3611152"/>
              <a:gd name="connsiteX7811" fmla="*/ 525906 w 9070966"/>
              <a:gd name="connsiteY7811" fmla="*/ 812055 h 3611152"/>
              <a:gd name="connsiteX7812" fmla="*/ 532663 w 9070966"/>
              <a:gd name="connsiteY7812" fmla="*/ 813426 h 3611152"/>
              <a:gd name="connsiteX7813" fmla="*/ 538390 w 9070966"/>
              <a:gd name="connsiteY7813" fmla="*/ 819142 h 3611152"/>
              <a:gd name="connsiteX7814" fmla="*/ 539077 w 9070966"/>
              <a:gd name="connsiteY7814" fmla="*/ 827601 h 3611152"/>
              <a:gd name="connsiteX7815" fmla="*/ 546177 w 9070966"/>
              <a:gd name="connsiteY7815" fmla="*/ 835031 h 3611152"/>
              <a:gd name="connsiteX7816" fmla="*/ 545158 w 9070966"/>
              <a:gd name="connsiteY7816" fmla="*/ 845995 h 3611152"/>
              <a:gd name="connsiteX7817" fmla="*/ 545259 w 9070966"/>
              <a:gd name="connsiteY7817" fmla="*/ 846005 h 3611152"/>
              <a:gd name="connsiteX7818" fmla="*/ 546289 w 9070966"/>
              <a:gd name="connsiteY7818" fmla="*/ 834917 h 3611152"/>
              <a:gd name="connsiteX7819" fmla="*/ 539189 w 9070966"/>
              <a:gd name="connsiteY7819" fmla="*/ 827487 h 3611152"/>
              <a:gd name="connsiteX7820" fmla="*/ 538502 w 9070966"/>
              <a:gd name="connsiteY7820" fmla="*/ 819028 h 3611152"/>
              <a:gd name="connsiteX7821" fmla="*/ 532775 w 9070966"/>
              <a:gd name="connsiteY7821" fmla="*/ 813313 h 3611152"/>
              <a:gd name="connsiteX7822" fmla="*/ 526018 w 9070966"/>
              <a:gd name="connsiteY7822" fmla="*/ 811941 h 3611152"/>
              <a:gd name="connsiteX7823" fmla="*/ 4438135 w 9070966"/>
              <a:gd name="connsiteY7823" fmla="*/ 773418 h 3611152"/>
              <a:gd name="connsiteX7824" fmla="*/ 4447527 w 9070966"/>
              <a:gd name="connsiteY7824" fmla="*/ 776276 h 3611152"/>
              <a:gd name="connsiteX7825" fmla="*/ 4449245 w 9070966"/>
              <a:gd name="connsiteY7825" fmla="*/ 779934 h 3611152"/>
              <a:gd name="connsiteX7826" fmla="*/ 4445809 w 9070966"/>
              <a:gd name="connsiteY7826" fmla="*/ 802910 h 3611152"/>
              <a:gd name="connsiteX7827" fmla="*/ 4439395 w 9070966"/>
              <a:gd name="connsiteY7827" fmla="*/ 807825 h 3611152"/>
              <a:gd name="connsiteX7828" fmla="*/ 4424621 w 9070966"/>
              <a:gd name="connsiteY7828" fmla="*/ 796166 h 3611152"/>
              <a:gd name="connsiteX7829" fmla="*/ 4419239 w 9070966"/>
              <a:gd name="connsiteY7829" fmla="*/ 781992 h 3611152"/>
              <a:gd name="connsiteX7830" fmla="*/ 4419582 w 9070966"/>
              <a:gd name="connsiteY7830" fmla="*/ 777305 h 3611152"/>
              <a:gd name="connsiteX7831" fmla="*/ 4421415 w 9070966"/>
              <a:gd name="connsiteY7831" fmla="*/ 774790 h 3611152"/>
              <a:gd name="connsiteX7832" fmla="*/ 4034887 w 9070966"/>
              <a:gd name="connsiteY7832" fmla="*/ 769761 h 3611152"/>
              <a:gd name="connsiteX7833" fmla="*/ 4027672 w 9070966"/>
              <a:gd name="connsiteY7833" fmla="*/ 784164 h 3611152"/>
              <a:gd name="connsiteX7834" fmla="*/ 4022861 w 9070966"/>
              <a:gd name="connsiteY7834" fmla="*/ 816285 h 3611152"/>
              <a:gd name="connsiteX7835" fmla="*/ 4022897 w 9070966"/>
              <a:gd name="connsiteY7835" fmla="*/ 816412 h 3611152"/>
              <a:gd name="connsiteX7836" fmla="*/ 4027675 w 9070966"/>
              <a:gd name="connsiteY7836" fmla="*/ 784506 h 3611152"/>
              <a:gd name="connsiteX7837" fmla="*/ 4034890 w 9070966"/>
              <a:gd name="connsiteY7837" fmla="*/ 770103 h 3611152"/>
              <a:gd name="connsiteX7838" fmla="*/ 4038783 w 9070966"/>
              <a:gd name="connsiteY7838" fmla="*/ 770332 h 3611152"/>
              <a:gd name="connsiteX7839" fmla="*/ 4043364 w 9070966"/>
              <a:gd name="connsiteY7839" fmla="*/ 777533 h 3611152"/>
              <a:gd name="connsiteX7840" fmla="*/ 4047946 w 9070966"/>
              <a:gd name="connsiteY7840" fmla="*/ 770904 h 3611152"/>
              <a:gd name="connsiteX7841" fmla="*/ 4047837 w 9070966"/>
              <a:gd name="connsiteY7841" fmla="*/ 770715 h 3611152"/>
              <a:gd name="connsiteX7842" fmla="*/ 4043362 w 9070966"/>
              <a:gd name="connsiteY7842" fmla="*/ 777191 h 3611152"/>
              <a:gd name="connsiteX7843" fmla="*/ 4038781 w 9070966"/>
              <a:gd name="connsiteY7843" fmla="*/ 769989 h 3611152"/>
              <a:gd name="connsiteX7844" fmla="*/ 4368503 w 9070966"/>
              <a:gd name="connsiteY7844" fmla="*/ 742098 h 3611152"/>
              <a:gd name="connsiteX7845" fmla="*/ 4391638 w 9070966"/>
              <a:gd name="connsiteY7845" fmla="*/ 748156 h 3611152"/>
              <a:gd name="connsiteX7846" fmla="*/ 4416833 w 9070966"/>
              <a:gd name="connsiteY7846" fmla="*/ 763016 h 3611152"/>
              <a:gd name="connsiteX7847" fmla="*/ 4416719 w 9070966"/>
              <a:gd name="connsiteY7847" fmla="*/ 765302 h 3611152"/>
              <a:gd name="connsiteX7848" fmla="*/ 4410535 w 9070966"/>
              <a:gd name="connsiteY7848" fmla="*/ 770675 h 3611152"/>
              <a:gd name="connsiteX7849" fmla="*/ 4391180 w 9070966"/>
              <a:gd name="connsiteY7849" fmla="*/ 762216 h 3611152"/>
              <a:gd name="connsiteX7850" fmla="*/ 4369076 w 9070966"/>
              <a:gd name="connsiteY7850" fmla="*/ 761073 h 3611152"/>
              <a:gd name="connsiteX7851" fmla="*/ 4361746 w 9070966"/>
              <a:gd name="connsiteY7851" fmla="*/ 757529 h 3611152"/>
              <a:gd name="connsiteX7852" fmla="*/ 4357165 w 9070966"/>
              <a:gd name="connsiteY7852" fmla="*/ 751357 h 3611152"/>
              <a:gd name="connsiteX7853" fmla="*/ 4358081 w 9070966"/>
              <a:gd name="connsiteY7853" fmla="*/ 746441 h 3611152"/>
              <a:gd name="connsiteX7854" fmla="*/ 5987337 w 9070966"/>
              <a:gd name="connsiteY7854" fmla="*/ 713977 h 3611152"/>
              <a:gd name="connsiteX7855" fmla="*/ 5999133 w 9070966"/>
              <a:gd name="connsiteY7855" fmla="*/ 716149 h 3611152"/>
              <a:gd name="connsiteX7856" fmla="*/ 6016197 w 9070966"/>
              <a:gd name="connsiteY7856" fmla="*/ 737296 h 3611152"/>
              <a:gd name="connsiteX7857" fmla="*/ 6013678 w 9070966"/>
              <a:gd name="connsiteY7857" fmla="*/ 743697 h 3611152"/>
              <a:gd name="connsiteX7858" fmla="*/ 6025245 w 9070966"/>
              <a:gd name="connsiteY7858" fmla="*/ 758443 h 3611152"/>
              <a:gd name="connsiteX7859" fmla="*/ 6027192 w 9070966"/>
              <a:gd name="connsiteY7859" fmla="*/ 757186 h 3611152"/>
              <a:gd name="connsiteX7860" fmla="*/ 6032002 w 9070966"/>
              <a:gd name="connsiteY7860" fmla="*/ 760158 h 3611152"/>
              <a:gd name="connsiteX7861" fmla="*/ 6033376 w 9070966"/>
              <a:gd name="connsiteY7861" fmla="*/ 774561 h 3611152"/>
              <a:gd name="connsiteX7862" fmla="*/ 6026047 w 9070966"/>
              <a:gd name="connsiteY7862" fmla="*/ 785535 h 3611152"/>
              <a:gd name="connsiteX7863" fmla="*/ 6023756 w 9070966"/>
              <a:gd name="connsiteY7863" fmla="*/ 783934 h 3611152"/>
              <a:gd name="connsiteX7864" fmla="*/ 6021809 w 9070966"/>
              <a:gd name="connsiteY7864" fmla="*/ 784849 h 3611152"/>
              <a:gd name="connsiteX7865" fmla="*/ 6020778 w 9070966"/>
              <a:gd name="connsiteY7865" fmla="*/ 791936 h 3611152"/>
              <a:gd name="connsiteX7866" fmla="*/ 6018946 w 9070966"/>
              <a:gd name="connsiteY7866" fmla="*/ 790679 h 3611152"/>
              <a:gd name="connsiteX7867" fmla="*/ 6019175 w 9070966"/>
              <a:gd name="connsiteY7867" fmla="*/ 787135 h 3611152"/>
              <a:gd name="connsiteX7868" fmla="*/ 6015395 w 9070966"/>
              <a:gd name="connsiteY7868" fmla="*/ 780734 h 3611152"/>
              <a:gd name="connsiteX7869" fmla="*/ 6009669 w 9070966"/>
              <a:gd name="connsiteY7869" fmla="*/ 780962 h 3611152"/>
              <a:gd name="connsiteX7870" fmla="*/ 6007150 w 9070966"/>
              <a:gd name="connsiteY7870" fmla="*/ 777647 h 3611152"/>
              <a:gd name="connsiteX7871" fmla="*/ 6002454 w 9070966"/>
              <a:gd name="connsiteY7871" fmla="*/ 776276 h 3611152"/>
              <a:gd name="connsiteX7872" fmla="*/ 6001767 w 9070966"/>
              <a:gd name="connsiteY7872" fmla="*/ 772961 h 3611152"/>
              <a:gd name="connsiteX7873" fmla="*/ 5998560 w 9070966"/>
              <a:gd name="connsiteY7873" fmla="*/ 773532 h 3611152"/>
              <a:gd name="connsiteX7874" fmla="*/ 5995124 w 9070966"/>
              <a:gd name="connsiteY7874" fmla="*/ 765531 h 3611152"/>
              <a:gd name="connsiteX7875" fmla="*/ 5994781 w 9070966"/>
              <a:gd name="connsiteY7875" fmla="*/ 760158 h 3611152"/>
              <a:gd name="connsiteX7876" fmla="*/ 6000164 w 9070966"/>
              <a:gd name="connsiteY7876" fmla="*/ 748270 h 3611152"/>
              <a:gd name="connsiteX7877" fmla="*/ 5999247 w 9070966"/>
              <a:gd name="connsiteY7877" fmla="*/ 746441 h 3611152"/>
              <a:gd name="connsiteX7878" fmla="*/ 5996155 w 9070966"/>
              <a:gd name="connsiteY7878" fmla="*/ 746441 h 3611152"/>
              <a:gd name="connsiteX7879" fmla="*/ 5994895 w 9070966"/>
              <a:gd name="connsiteY7879" fmla="*/ 741983 h 3611152"/>
              <a:gd name="connsiteX7880" fmla="*/ 5998675 w 9070966"/>
              <a:gd name="connsiteY7880" fmla="*/ 740611 h 3611152"/>
              <a:gd name="connsiteX7881" fmla="*/ 5997758 w 9070966"/>
              <a:gd name="connsiteY7881" fmla="*/ 739011 h 3611152"/>
              <a:gd name="connsiteX7882" fmla="*/ 5993865 w 9070966"/>
              <a:gd name="connsiteY7882" fmla="*/ 739925 h 3611152"/>
              <a:gd name="connsiteX7883" fmla="*/ 5980465 w 9070966"/>
              <a:gd name="connsiteY7883" fmla="*/ 731581 h 3611152"/>
              <a:gd name="connsiteX7884" fmla="*/ 5977946 w 9070966"/>
              <a:gd name="connsiteY7884" fmla="*/ 727465 h 3611152"/>
              <a:gd name="connsiteX7885" fmla="*/ 5978976 w 9070966"/>
              <a:gd name="connsiteY7885" fmla="*/ 716949 h 3611152"/>
              <a:gd name="connsiteX7886" fmla="*/ 516127 w 9070966"/>
              <a:gd name="connsiteY7886" fmla="*/ 709120 h 3611152"/>
              <a:gd name="connsiteX7887" fmla="*/ 516057 w 9070966"/>
              <a:gd name="connsiteY7887" fmla="*/ 709176 h 3611152"/>
              <a:gd name="connsiteX7888" fmla="*/ 511018 w 9070966"/>
              <a:gd name="connsiteY7888" fmla="*/ 716263 h 3611152"/>
              <a:gd name="connsiteX7889" fmla="*/ 514797 w 9070966"/>
              <a:gd name="connsiteY7889" fmla="*/ 725637 h 3611152"/>
              <a:gd name="connsiteX7890" fmla="*/ 520180 w 9070966"/>
              <a:gd name="connsiteY7890" fmla="*/ 731352 h 3611152"/>
              <a:gd name="connsiteX7891" fmla="*/ 520180 w 9070966"/>
              <a:gd name="connsiteY7891" fmla="*/ 735010 h 3611152"/>
              <a:gd name="connsiteX7892" fmla="*/ 523272 w 9070966"/>
              <a:gd name="connsiteY7892" fmla="*/ 737068 h 3611152"/>
              <a:gd name="connsiteX7893" fmla="*/ 522928 w 9070966"/>
              <a:gd name="connsiteY7893" fmla="*/ 745527 h 3611152"/>
              <a:gd name="connsiteX7894" fmla="*/ 531403 w 9070966"/>
              <a:gd name="connsiteY7894" fmla="*/ 749527 h 3611152"/>
              <a:gd name="connsiteX7895" fmla="*/ 533808 w 9070966"/>
              <a:gd name="connsiteY7895" fmla="*/ 759587 h 3611152"/>
              <a:gd name="connsiteX7896" fmla="*/ 540222 w 9070966"/>
              <a:gd name="connsiteY7896" fmla="*/ 764273 h 3611152"/>
              <a:gd name="connsiteX7897" fmla="*/ 536443 w 9070966"/>
              <a:gd name="connsiteY7897" fmla="*/ 770332 h 3611152"/>
              <a:gd name="connsiteX7898" fmla="*/ 539535 w 9070966"/>
              <a:gd name="connsiteY7898" fmla="*/ 776733 h 3611152"/>
              <a:gd name="connsiteX7899" fmla="*/ 539878 w 9070966"/>
              <a:gd name="connsiteY7899" fmla="*/ 781763 h 3611152"/>
              <a:gd name="connsiteX7900" fmla="*/ 547323 w 9070966"/>
              <a:gd name="connsiteY7900" fmla="*/ 786792 h 3611152"/>
              <a:gd name="connsiteX7901" fmla="*/ 550415 w 9070966"/>
              <a:gd name="connsiteY7901" fmla="*/ 785421 h 3611152"/>
              <a:gd name="connsiteX7902" fmla="*/ 554767 w 9070966"/>
              <a:gd name="connsiteY7902" fmla="*/ 793537 h 3611152"/>
              <a:gd name="connsiteX7903" fmla="*/ 552045 w 9070966"/>
              <a:gd name="connsiteY7903" fmla="*/ 802476 h 3611152"/>
              <a:gd name="connsiteX7904" fmla="*/ 552130 w 9070966"/>
              <a:gd name="connsiteY7904" fmla="*/ 802453 h 3611152"/>
              <a:gd name="connsiteX7905" fmla="*/ 554879 w 9070966"/>
              <a:gd name="connsiteY7905" fmla="*/ 793423 h 3611152"/>
              <a:gd name="connsiteX7906" fmla="*/ 550527 w 9070966"/>
              <a:gd name="connsiteY7906" fmla="*/ 785307 h 3611152"/>
              <a:gd name="connsiteX7907" fmla="*/ 547435 w 9070966"/>
              <a:gd name="connsiteY7907" fmla="*/ 786679 h 3611152"/>
              <a:gd name="connsiteX7908" fmla="*/ 539990 w 9070966"/>
              <a:gd name="connsiteY7908" fmla="*/ 781649 h 3611152"/>
              <a:gd name="connsiteX7909" fmla="*/ 539647 w 9070966"/>
              <a:gd name="connsiteY7909" fmla="*/ 776619 h 3611152"/>
              <a:gd name="connsiteX7910" fmla="*/ 536555 w 9070966"/>
              <a:gd name="connsiteY7910" fmla="*/ 770218 h 3611152"/>
              <a:gd name="connsiteX7911" fmla="*/ 540334 w 9070966"/>
              <a:gd name="connsiteY7911" fmla="*/ 764160 h 3611152"/>
              <a:gd name="connsiteX7912" fmla="*/ 533920 w 9070966"/>
              <a:gd name="connsiteY7912" fmla="*/ 759473 h 3611152"/>
              <a:gd name="connsiteX7913" fmla="*/ 531515 w 9070966"/>
              <a:gd name="connsiteY7913" fmla="*/ 749414 h 3611152"/>
              <a:gd name="connsiteX7914" fmla="*/ 523040 w 9070966"/>
              <a:gd name="connsiteY7914" fmla="*/ 745413 h 3611152"/>
              <a:gd name="connsiteX7915" fmla="*/ 523384 w 9070966"/>
              <a:gd name="connsiteY7915" fmla="*/ 736954 h 3611152"/>
              <a:gd name="connsiteX7916" fmla="*/ 520292 w 9070966"/>
              <a:gd name="connsiteY7916" fmla="*/ 734896 h 3611152"/>
              <a:gd name="connsiteX7917" fmla="*/ 520292 w 9070966"/>
              <a:gd name="connsiteY7917" fmla="*/ 731239 h 3611152"/>
              <a:gd name="connsiteX7918" fmla="*/ 514909 w 9070966"/>
              <a:gd name="connsiteY7918" fmla="*/ 725523 h 3611152"/>
              <a:gd name="connsiteX7919" fmla="*/ 511130 w 9070966"/>
              <a:gd name="connsiteY7919" fmla="*/ 716150 h 3611152"/>
              <a:gd name="connsiteX7920" fmla="*/ 4042197 w 9070966"/>
              <a:gd name="connsiteY7920" fmla="*/ 687379 h 3611152"/>
              <a:gd name="connsiteX7921" fmla="*/ 4041758 w 9070966"/>
              <a:gd name="connsiteY7921" fmla="*/ 693516 h 3611152"/>
              <a:gd name="connsiteX7922" fmla="*/ 4035803 w 9070966"/>
              <a:gd name="connsiteY7922" fmla="*/ 705404 h 3611152"/>
              <a:gd name="connsiteX7923" fmla="*/ 4034200 w 9070966"/>
              <a:gd name="connsiteY7923" fmla="*/ 713520 h 3611152"/>
              <a:gd name="connsiteX7924" fmla="*/ 4033627 w 9070966"/>
              <a:gd name="connsiteY7924" fmla="*/ 731238 h 3611152"/>
              <a:gd name="connsiteX7925" fmla="*/ 4033639 w 9070966"/>
              <a:gd name="connsiteY7925" fmla="*/ 731299 h 3611152"/>
              <a:gd name="connsiteX7926" fmla="*/ 4034202 w 9070966"/>
              <a:gd name="connsiteY7926" fmla="*/ 713863 h 3611152"/>
              <a:gd name="connsiteX7927" fmla="*/ 4035805 w 9070966"/>
              <a:gd name="connsiteY7927" fmla="*/ 705747 h 3611152"/>
              <a:gd name="connsiteX7928" fmla="*/ 4041761 w 9070966"/>
              <a:gd name="connsiteY7928" fmla="*/ 693859 h 3611152"/>
              <a:gd name="connsiteX7929" fmla="*/ 4042220 w 9070966"/>
              <a:gd name="connsiteY7929" fmla="*/ 687458 h 3611152"/>
              <a:gd name="connsiteX7930" fmla="*/ 530799 w 9070966"/>
              <a:gd name="connsiteY7930" fmla="*/ 679557 h 3611152"/>
              <a:gd name="connsiteX7931" fmla="*/ 530716 w 9070966"/>
              <a:gd name="connsiteY7931" fmla="*/ 679571 h 3611152"/>
              <a:gd name="connsiteX7932" fmla="*/ 529686 w 9070966"/>
              <a:gd name="connsiteY7932" fmla="*/ 683228 h 3611152"/>
              <a:gd name="connsiteX7933" fmla="*/ 534381 w 9070966"/>
              <a:gd name="connsiteY7933" fmla="*/ 691687 h 3611152"/>
              <a:gd name="connsiteX7934" fmla="*/ 533018 w 9070966"/>
              <a:gd name="connsiteY7934" fmla="*/ 695654 h 3611152"/>
              <a:gd name="connsiteX7935" fmla="*/ 533119 w 9070966"/>
              <a:gd name="connsiteY7935" fmla="*/ 695574 h 3611152"/>
              <a:gd name="connsiteX7936" fmla="*/ 534493 w 9070966"/>
              <a:gd name="connsiteY7936" fmla="*/ 691573 h 3611152"/>
              <a:gd name="connsiteX7937" fmla="*/ 529797 w 9070966"/>
              <a:gd name="connsiteY7937" fmla="*/ 683114 h 3611152"/>
              <a:gd name="connsiteX7938" fmla="*/ 540342 w 9070966"/>
              <a:gd name="connsiteY7938" fmla="*/ 676077 h 3611152"/>
              <a:gd name="connsiteX7939" fmla="*/ 540222 w 9070966"/>
              <a:gd name="connsiteY7939" fmla="*/ 676142 h 3611152"/>
              <a:gd name="connsiteX7940" fmla="*/ 540909 w 9070966"/>
              <a:gd name="connsiteY7940" fmla="*/ 680484 h 3611152"/>
              <a:gd name="connsiteX7941" fmla="*/ 539268 w 9070966"/>
              <a:gd name="connsiteY7941" fmla="*/ 683433 h 3611152"/>
              <a:gd name="connsiteX7942" fmla="*/ 539303 w 9070966"/>
              <a:gd name="connsiteY7942" fmla="*/ 683457 h 3611152"/>
              <a:gd name="connsiteX7943" fmla="*/ 541021 w 9070966"/>
              <a:gd name="connsiteY7943" fmla="*/ 680371 h 3611152"/>
              <a:gd name="connsiteX7944" fmla="*/ 6219940 w 9070966"/>
              <a:gd name="connsiteY7944" fmla="*/ 654422 h 3611152"/>
              <a:gd name="connsiteX7945" fmla="*/ 6224636 w 9070966"/>
              <a:gd name="connsiteY7945" fmla="*/ 657851 h 3611152"/>
              <a:gd name="connsiteX7946" fmla="*/ 6240555 w 9070966"/>
              <a:gd name="connsiteY7946" fmla="*/ 679227 h 3611152"/>
              <a:gd name="connsiteX7947" fmla="*/ 6241242 w 9070966"/>
              <a:gd name="connsiteY7947" fmla="*/ 684485 h 3611152"/>
              <a:gd name="connsiteX7948" fmla="*/ 6238608 w 9070966"/>
              <a:gd name="connsiteY7948" fmla="*/ 701289 h 3611152"/>
              <a:gd name="connsiteX7949" fmla="*/ 6235286 w 9070966"/>
              <a:gd name="connsiteY7949" fmla="*/ 701860 h 3611152"/>
              <a:gd name="connsiteX7950" fmla="*/ 6232882 w 9070966"/>
              <a:gd name="connsiteY7950" fmla="*/ 698431 h 3611152"/>
              <a:gd name="connsiteX7951" fmla="*/ 6218337 w 9070966"/>
              <a:gd name="connsiteY7951" fmla="*/ 666424 h 3611152"/>
              <a:gd name="connsiteX7952" fmla="*/ 6216848 w 9070966"/>
              <a:gd name="connsiteY7952" fmla="*/ 654650 h 3611152"/>
              <a:gd name="connsiteX7953" fmla="*/ 4053850 w 9070966"/>
              <a:gd name="connsiteY7953" fmla="*/ 643160 h 3611152"/>
              <a:gd name="connsiteX7954" fmla="*/ 4053784 w 9070966"/>
              <a:gd name="connsiteY7954" fmla="*/ 644020 h 3611152"/>
              <a:gd name="connsiteX7955" fmla="*/ 4046110 w 9070966"/>
              <a:gd name="connsiteY7955" fmla="*/ 667797 h 3611152"/>
              <a:gd name="connsiteX7956" fmla="*/ 4040957 w 9070966"/>
              <a:gd name="connsiteY7956" fmla="*/ 672483 h 3611152"/>
              <a:gd name="connsiteX7957" fmla="*/ 4031222 w 9070966"/>
              <a:gd name="connsiteY7957" fmla="*/ 675112 h 3611152"/>
              <a:gd name="connsiteX7958" fmla="*/ 4031352 w 9070966"/>
              <a:gd name="connsiteY7958" fmla="*/ 675421 h 3611152"/>
              <a:gd name="connsiteX7959" fmla="*/ 4040960 w 9070966"/>
              <a:gd name="connsiteY7959" fmla="*/ 672826 h 3611152"/>
              <a:gd name="connsiteX7960" fmla="*/ 4046113 w 9070966"/>
              <a:gd name="connsiteY7960" fmla="*/ 668139 h 3611152"/>
              <a:gd name="connsiteX7961" fmla="*/ 4053787 w 9070966"/>
              <a:gd name="connsiteY7961" fmla="*/ 644363 h 3611152"/>
              <a:gd name="connsiteX7962" fmla="*/ 4441915 w 9070966"/>
              <a:gd name="connsiteY7962" fmla="*/ 634532 h 3611152"/>
              <a:gd name="connsiteX7963" fmla="*/ 4447527 w 9070966"/>
              <a:gd name="connsiteY7963" fmla="*/ 635104 h 3611152"/>
              <a:gd name="connsiteX7964" fmla="*/ 4461843 w 9070966"/>
              <a:gd name="connsiteY7964" fmla="*/ 646649 h 3611152"/>
              <a:gd name="connsiteX7965" fmla="*/ 4462988 w 9070966"/>
              <a:gd name="connsiteY7965" fmla="*/ 652022 h 3611152"/>
              <a:gd name="connsiteX7966" fmla="*/ 4456803 w 9070966"/>
              <a:gd name="connsiteY7966" fmla="*/ 663567 h 3611152"/>
              <a:gd name="connsiteX7967" fmla="*/ 4447870 w 9070966"/>
              <a:gd name="connsiteY7967" fmla="*/ 666882 h 3611152"/>
              <a:gd name="connsiteX7968" fmla="*/ 4434242 w 9070966"/>
              <a:gd name="connsiteY7968" fmla="*/ 656937 h 3611152"/>
              <a:gd name="connsiteX7969" fmla="*/ 4432180 w 9070966"/>
              <a:gd name="connsiteY7969" fmla="*/ 646763 h 3611152"/>
              <a:gd name="connsiteX7970" fmla="*/ 4432982 w 9070966"/>
              <a:gd name="connsiteY7970" fmla="*/ 644249 h 3611152"/>
              <a:gd name="connsiteX7971" fmla="*/ 4428973 w 9070966"/>
              <a:gd name="connsiteY7971" fmla="*/ 626302 h 3611152"/>
              <a:gd name="connsiteX7972" fmla="*/ 4419005 w 9070966"/>
              <a:gd name="connsiteY7972" fmla="*/ 629209 h 3611152"/>
              <a:gd name="connsiteX7973" fmla="*/ 4419239 w 9070966"/>
              <a:gd name="connsiteY7973" fmla="*/ 629274 h 3611152"/>
              <a:gd name="connsiteX7974" fmla="*/ 4429107 w 9070966"/>
              <a:gd name="connsiteY7974" fmla="*/ 626397 h 3611152"/>
              <a:gd name="connsiteX7975" fmla="*/ 562680 w 9070966"/>
              <a:gd name="connsiteY7975" fmla="*/ 625886 h 3611152"/>
              <a:gd name="connsiteX7976" fmla="*/ 562555 w 9070966"/>
              <a:gd name="connsiteY7976" fmla="*/ 625959 h 3611152"/>
              <a:gd name="connsiteX7977" fmla="*/ 564273 w 9070966"/>
              <a:gd name="connsiteY7977" fmla="*/ 631331 h 3611152"/>
              <a:gd name="connsiteX7978" fmla="*/ 558890 w 9070966"/>
              <a:gd name="connsiteY7978" fmla="*/ 639105 h 3611152"/>
              <a:gd name="connsiteX7979" fmla="*/ 559233 w 9070966"/>
              <a:gd name="connsiteY7979" fmla="*/ 650192 h 3611152"/>
              <a:gd name="connsiteX7980" fmla="*/ 556828 w 9070966"/>
              <a:gd name="connsiteY7980" fmla="*/ 653507 h 3611152"/>
              <a:gd name="connsiteX7981" fmla="*/ 554091 w 9070966"/>
              <a:gd name="connsiteY7981" fmla="*/ 668651 h 3611152"/>
              <a:gd name="connsiteX7982" fmla="*/ 554192 w 9070966"/>
              <a:gd name="connsiteY7982" fmla="*/ 668597 h 3611152"/>
              <a:gd name="connsiteX7983" fmla="*/ 556940 w 9070966"/>
              <a:gd name="connsiteY7983" fmla="*/ 653394 h 3611152"/>
              <a:gd name="connsiteX7984" fmla="*/ 559345 w 9070966"/>
              <a:gd name="connsiteY7984" fmla="*/ 650079 h 3611152"/>
              <a:gd name="connsiteX7985" fmla="*/ 559002 w 9070966"/>
              <a:gd name="connsiteY7985" fmla="*/ 638991 h 3611152"/>
              <a:gd name="connsiteX7986" fmla="*/ 564385 w 9070966"/>
              <a:gd name="connsiteY7986" fmla="*/ 631218 h 3611152"/>
              <a:gd name="connsiteX7987" fmla="*/ 2567232 w 9070966"/>
              <a:gd name="connsiteY7987" fmla="*/ 623216 h 3611152"/>
              <a:gd name="connsiteX7988" fmla="*/ 2581089 w 9070966"/>
              <a:gd name="connsiteY7988" fmla="*/ 626418 h 3611152"/>
              <a:gd name="connsiteX7989" fmla="*/ 2582349 w 9070966"/>
              <a:gd name="connsiteY7989" fmla="*/ 636019 h 3611152"/>
              <a:gd name="connsiteX7990" fmla="*/ 2584869 w 9070966"/>
              <a:gd name="connsiteY7990" fmla="*/ 641621 h 3611152"/>
              <a:gd name="connsiteX7991" fmla="*/ 2610064 w 9070966"/>
              <a:gd name="connsiteY7991" fmla="*/ 666425 h 3611152"/>
              <a:gd name="connsiteX7992" fmla="*/ 2611896 w 9070966"/>
              <a:gd name="connsiteY7992" fmla="*/ 686886 h 3611152"/>
              <a:gd name="connsiteX7993" fmla="*/ 2609377 w 9070966"/>
              <a:gd name="connsiteY7993" fmla="*/ 695803 h 3611152"/>
              <a:gd name="connsiteX7994" fmla="*/ 2592886 w 9070966"/>
              <a:gd name="connsiteY7994" fmla="*/ 725867 h 3611152"/>
              <a:gd name="connsiteX7995" fmla="*/ 2566658 w 9070966"/>
              <a:gd name="connsiteY7995" fmla="*/ 731353 h 3611152"/>
              <a:gd name="connsiteX7996" fmla="*/ 2549938 w 9070966"/>
              <a:gd name="connsiteY7996" fmla="*/ 722094 h 3611152"/>
              <a:gd name="connsiteX7997" fmla="*/ 2556810 w 9070966"/>
              <a:gd name="connsiteY7997" fmla="*/ 712492 h 3611152"/>
              <a:gd name="connsiteX7998" fmla="*/ 2571125 w 9070966"/>
              <a:gd name="connsiteY7998" fmla="*/ 702090 h 3611152"/>
              <a:gd name="connsiteX7999" fmla="*/ 2563910 w 9070966"/>
              <a:gd name="connsiteY7999" fmla="*/ 697860 h 3611152"/>
              <a:gd name="connsiteX8000" fmla="*/ 2543410 w 9070966"/>
              <a:gd name="connsiteY8000" fmla="*/ 691116 h 3611152"/>
              <a:gd name="connsiteX8001" fmla="*/ 2532187 w 9070966"/>
              <a:gd name="connsiteY8001" fmla="*/ 669969 h 3611152"/>
              <a:gd name="connsiteX8002" fmla="*/ 2529552 w 9070966"/>
              <a:gd name="connsiteY8002" fmla="*/ 657166 h 3611152"/>
              <a:gd name="connsiteX8003" fmla="*/ 2536309 w 9070966"/>
              <a:gd name="connsiteY8003" fmla="*/ 649050 h 3611152"/>
              <a:gd name="connsiteX8004" fmla="*/ 2544783 w 9070966"/>
              <a:gd name="connsiteY8004" fmla="*/ 646650 h 3611152"/>
              <a:gd name="connsiteX8005" fmla="*/ 4076048 w 9070966"/>
              <a:gd name="connsiteY8005" fmla="*/ 614632 h 3611152"/>
              <a:gd name="connsiteX8006" fmla="*/ 4077609 w 9070966"/>
              <a:gd name="connsiteY8006" fmla="*/ 618300 h 3611152"/>
              <a:gd name="connsiteX8007" fmla="*/ 4077665 w 9070966"/>
              <a:gd name="connsiteY8007" fmla="*/ 618285 h 3611152"/>
              <a:gd name="connsiteX8008" fmla="*/ 4076116 w 9070966"/>
              <a:gd name="connsiteY8008" fmla="*/ 614642 h 3611152"/>
              <a:gd name="connsiteX8009" fmla="*/ 565189 w 9070966"/>
              <a:gd name="connsiteY8009" fmla="*/ 610413 h 3611152"/>
              <a:gd name="connsiteX8010" fmla="*/ 564158 w 9070966"/>
              <a:gd name="connsiteY8010" fmla="*/ 612813 h 3611152"/>
              <a:gd name="connsiteX8011" fmla="*/ 567594 w 9070966"/>
              <a:gd name="connsiteY8011" fmla="*/ 618872 h 3611152"/>
              <a:gd name="connsiteX8012" fmla="*/ 567253 w 9070966"/>
              <a:gd name="connsiteY8012" fmla="*/ 623165 h 3611152"/>
              <a:gd name="connsiteX8013" fmla="*/ 567362 w 9070966"/>
              <a:gd name="connsiteY8013" fmla="*/ 623102 h 3611152"/>
              <a:gd name="connsiteX8014" fmla="*/ 567706 w 9070966"/>
              <a:gd name="connsiteY8014" fmla="*/ 618758 h 3611152"/>
              <a:gd name="connsiteX8015" fmla="*/ 564270 w 9070966"/>
              <a:gd name="connsiteY8015" fmla="*/ 612700 h 3611152"/>
              <a:gd name="connsiteX8016" fmla="*/ 565246 w 9070966"/>
              <a:gd name="connsiteY8016" fmla="*/ 610427 h 3611152"/>
              <a:gd name="connsiteX8017" fmla="*/ 4455658 w 9070966"/>
              <a:gd name="connsiteY8017" fmla="*/ 609270 h 3611152"/>
              <a:gd name="connsiteX8018" fmla="*/ 4467111 w 9070966"/>
              <a:gd name="connsiteY8018" fmla="*/ 613271 h 3611152"/>
              <a:gd name="connsiteX8019" fmla="*/ 4469287 w 9070966"/>
              <a:gd name="connsiteY8019" fmla="*/ 617614 h 3611152"/>
              <a:gd name="connsiteX8020" fmla="*/ 4475929 w 9070966"/>
              <a:gd name="connsiteY8020" fmla="*/ 622415 h 3611152"/>
              <a:gd name="connsiteX8021" fmla="*/ 4488642 w 9070966"/>
              <a:gd name="connsiteY8021" fmla="*/ 625730 h 3611152"/>
              <a:gd name="connsiteX8022" fmla="*/ 4493566 w 9070966"/>
              <a:gd name="connsiteY8022" fmla="*/ 627902 h 3611152"/>
              <a:gd name="connsiteX8023" fmla="*/ 4498377 w 9070966"/>
              <a:gd name="connsiteY8023" fmla="*/ 650879 h 3611152"/>
              <a:gd name="connsiteX8024" fmla="*/ 4491963 w 9070966"/>
              <a:gd name="connsiteY8024" fmla="*/ 655908 h 3611152"/>
              <a:gd name="connsiteX8025" fmla="*/ 4486122 w 9070966"/>
              <a:gd name="connsiteY8025" fmla="*/ 656823 h 3611152"/>
              <a:gd name="connsiteX8026" fmla="*/ 4479136 w 9070966"/>
              <a:gd name="connsiteY8026" fmla="*/ 653279 h 3611152"/>
              <a:gd name="connsiteX8027" fmla="*/ 4438823 w 9070966"/>
              <a:gd name="connsiteY8027" fmla="*/ 621044 h 3611152"/>
              <a:gd name="connsiteX8028" fmla="*/ 4439510 w 9070966"/>
              <a:gd name="connsiteY8028" fmla="*/ 618072 h 3611152"/>
              <a:gd name="connsiteX8029" fmla="*/ 4449817 w 9070966"/>
              <a:gd name="connsiteY8029" fmla="*/ 609613 h 3611152"/>
              <a:gd name="connsiteX8030" fmla="*/ 579829 w 9070966"/>
              <a:gd name="connsiteY8030" fmla="*/ 605014 h 3611152"/>
              <a:gd name="connsiteX8031" fmla="*/ 579734 w 9070966"/>
              <a:gd name="connsiteY8031" fmla="*/ 605040 h 3611152"/>
              <a:gd name="connsiteX8032" fmla="*/ 579060 w 9070966"/>
              <a:gd name="connsiteY8032" fmla="*/ 608628 h 3611152"/>
              <a:gd name="connsiteX8033" fmla="*/ 579158 w 9070966"/>
              <a:gd name="connsiteY8033" fmla="*/ 608584 h 3611152"/>
              <a:gd name="connsiteX8034" fmla="*/ 4122053 w 9070966"/>
              <a:gd name="connsiteY8034" fmla="*/ 597077 h 3611152"/>
              <a:gd name="connsiteX8035" fmla="*/ 4123305 w 9070966"/>
              <a:gd name="connsiteY8035" fmla="*/ 602640 h 3611152"/>
              <a:gd name="connsiteX8036" fmla="*/ 4123409 w 9070966"/>
              <a:gd name="connsiteY8036" fmla="*/ 602721 h 3611152"/>
              <a:gd name="connsiteX8037" fmla="*/ 4122157 w 9070966"/>
              <a:gd name="connsiteY8037" fmla="*/ 597153 h 3611152"/>
              <a:gd name="connsiteX8038" fmla="*/ 4212060 w 9070966"/>
              <a:gd name="connsiteY8038" fmla="*/ 596924 h 3611152"/>
              <a:gd name="connsiteX8039" fmla="*/ 4209426 w 9070966"/>
              <a:gd name="connsiteY8039" fmla="*/ 603097 h 3611152"/>
              <a:gd name="connsiteX8040" fmla="*/ 4203127 w 9070966"/>
              <a:gd name="connsiteY8040" fmla="*/ 604697 h 3611152"/>
              <a:gd name="connsiteX8041" fmla="*/ 4200951 w 9070966"/>
              <a:gd name="connsiteY8041" fmla="*/ 597496 h 3611152"/>
              <a:gd name="connsiteX8042" fmla="*/ 4200844 w 9070966"/>
              <a:gd name="connsiteY8042" fmla="*/ 597408 h 3611152"/>
              <a:gd name="connsiteX8043" fmla="*/ 4203127 w 9070966"/>
              <a:gd name="connsiteY8043" fmla="*/ 604697 h 3611152"/>
              <a:gd name="connsiteX8044" fmla="*/ 4209884 w 9070966"/>
              <a:gd name="connsiteY8044" fmla="*/ 603097 h 3611152"/>
              <a:gd name="connsiteX8045" fmla="*/ 4212447 w 9070966"/>
              <a:gd name="connsiteY8045" fmla="*/ 597091 h 3611152"/>
              <a:gd name="connsiteX8046" fmla="*/ 4321662 w 9070966"/>
              <a:gd name="connsiteY8046" fmla="*/ 594638 h 3611152"/>
              <a:gd name="connsiteX8047" fmla="*/ 4317990 w 9070966"/>
              <a:gd name="connsiteY8047" fmla="*/ 598843 h 3611152"/>
              <a:gd name="connsiteX8048" fmla="*/ 4318226 w 9070966"/>
              <a:gd name="connsiteY8048" fmla="*/ 599096 h 3611152"/>
              <a:gd name="connsiteX8049" fmla="*/ 4322072 w 9070966"/>
              <a:gd name="connsiteY8049" fmla="*/ 594694 h 3611152"/>
              <a:gd name="connsiteX8050" fmla="*/ 4341818 w 9070966"/>
              <a:gd name="connsiteY8050" fmla="*/ 594410 h 3611152"/>
              <a:gd name="connsiteX8051" fmla="*/ 4334530 w 9070966"/>
              <a:gd name="connsiteY8051" fmla="*/ 596313 h 3611152"/>
              <a:gd name="connsiteX8052" fmla="*/ 4334833 w 9070966"/>
              <a:gd name="connsiteY8052" fmla="*/ 596353 h 3611152"/>
              <a:gd name="connsiteX8053" fmla="*/ 4342087 w 9070966"/>
              <a:gd name="connsiteY8053" fmla="*/ 594460 h 3611152"/>
              <a:gd name="connsiteX8054" fmla="*/ 4275851 w 9070966"/>
              <a:gd name="connsiteY8054" fmla="*/ 594067 h 3611152"/>
              <a:gd name="connsiteX8055" fmla="*/ 4273217 w 9070966"/>
              <a:gd name="connsiteY8055" fmla="*/ 595179 h 3611152"/>
              <a:gd name="connsiteX8056" fmla="*/ 4273331 w 9070966"/>
              <a:gd name="connsiteY8056" fmla="*/ 595324 h 3611152"/>
              <a:gd name="connsiteX8057" fmla="*/ 4276046 w 9070966"/>
              <a:gd name="connsiteY8057" fmla="*/ 594178 h 3611152"/>
              <a:gd name="connsiteX8058" fmla="*/ 4248021 w 9070966"/>
              <a:gd name="connsiteY8058" fmla="*/ 593838 h 3611152"/>
              <a:gd name="connsiteX8059" fmla="*/ 4239609 w 9070966"/>
              <a:gd name="connsiteY8059" fmla="*/ 596455 h 3611152"/>
              <a:gd name="connsiteX8060" fmla="*/ 4239661 w 9070966"/>
              <a:gd name="connsiteY8060" fmla="*/ 596582 h 3611152"/>
              <a:gd name="connsiteX8061" fmla="*/ 4248254 w 9070966"/>
              <a:gd name="connsiteY8061" fmla="*/ 593908 h 3611152"/>
              <a:gd name="connsiteX8062" fmla="*/ 4295435 w 9070966"/>
              <a:gd name="connsiteY8062" fmla="*/ 590294 h 3611152"/>
              <a:gd name="connsiteX8063" fmla="*/ 4289365 w 9070966"/>
              <a:gd name="connsiteY8063" fmla="*/ 594981 h 3611152"/>
              <a:gd name="connsiteX8064" fmla="*/ 4281767 w 9070966"/>
              <a:gd name="connsiteY8064" fmla="*/ 597179 h 3611152"/>
              <a:gd name="connsiteX8065" fmla="*/ 4281921 w 9070966"/>
              <a:gd name="connsiteY8065" fmla="*/ 597267 h 3611152"/>
              <a:gd name="connsiteX8066" fmla="*/ 4289823 w 9070966"/>
              <a:gd name="connsiteY8066" fmla="*/ 594981 h 3611152"/>
              <a:gd name="connsiteX8067" fmla="*/ 4295783 w 9070966"/>
              <a:gd name="connsiteY8067" fmla="*/ 590380 h 3611152"/>
              <a:gd name="connsiteX8068" fmla="*/ 4363006 w 9070966"/>
              <a:gd name="connsiteY8068" fmla="*/ 589266 h 3611152"/>
              <a:gd name="connsiteX8069" fmla="*/ 4356936 w 9070966"/>
              <a:gd name="connsiteY8069" fmla="*/ 591666 h 3611152"/>
              <a:gd name="connsiteX8070" fmla="*/ 4355905 w 9070966"/>
              <a:gd name="connsiteY8070" fmla="*/ 593838 h 3611152"/>
              <a:gd name="connsiteX8071" fmla="*/ 4348771 w 9070966"/>
              <a:gd name="connsiteY8071" fmla="*/ 595619 h 3611152"/>
              <a:gd name="connsiteX8072" fmla="*/ 4349034 w 9070966"/>
              <a:gd name="connsiteY8072" fmla="*/ 595668 h 3611152"/>
              <a:gd name="connsiteX8073" fmla="*/ 4356363 w 9070966"/>
              <a:gd name="connsiteY8073" fmla="*/ 593838 h 3611152"/>
              <a:gd name="connsiteX8074" fmla="*/ 4357394 w 9070966"/>
              <a:gd name="connsiteY8074" fmla="*/ 591666 h 3611152"/>
              <a:gd name="connsiteX8075" fmla="*/ 4363170 w 9070966"/>
              <a:gd name="connsiteY8075" fmla="*/ 589382 h 3611152"/>
              <a:gd name="connsiteX8076" fmla="*/ 4263826 w 9070966"/>
              <a:gd name="connsiteY8076" fmla="*/ 586979 h 3611152"/>
              <a:gd name="connsiteX8077" fmla="*/ 4260848 w 9070966"/>
              <a:gd name="connsiteY8077" fmla="*/ 592695 h 3611152"/>
              <a:gd name="connsiteX8078" fmla="*/ 4257641 w 9070966"/>
              <a:gd name="connsiteY8078" fmla="*/ 594524 h 3611152"/>
              <a:gd name="connsiteX8079" fmla="*/ 4254312 w 9070966"/>
              <a:gd name="connsiteY8079" fmla="*/ 595596 h 3611152"/>
              <a:gd name="connsiteX8080" fmla="*/ 4254549 w 9070966"/>
              <a:gd name="connsiteY8080" fmla="*/ 595668 h 3611152"/>
              <a:gd name="connsiteX8081" fmla="*/ 4258100 w 9070966"/>
              <a:gd name="connsiteY8081" fmla="*/ 594525 h 3611152"/>
              <a:gd name="connsiteX8082" fmla="*/ 4261306 w 9070966"/>
              <a:gd name="connsiteY8082" fmla="*/ 592695 h 3611152"/>
              <a:gd name="connsiteX8083" fmla="*/ 4264175 w 9070966"/>
              <a:gd name="connsiteY8083" fmla="*/ 587191 h 3611152"/>
              <a:gd name="connsiteX8084" fmla="*/ 4097991 w 9070966"/>
              <a:gd name="connsiteY8084" fmla="*/ 584922 h 3611152"/>
              <a:gd name="connsiteX8085" fmla="*/ 4097953 w 9070966"/>
              <a:gd name="connsiteY8085" fmla="*/ 584936 h 3611152"/>
              <a:gd name="connsiteX8086" fmla="*/ 4101658 w 9070966"/>
              <a:gd name="connsiteY8086" fmla="*/ 591323 h 3611152"/>
              <a:gd name="connsiteX8087" fmla="*/ 4101711 w 9070966"/>
              <a:gd name="connsiteY8087" fmla="*/ 591334 h 3611152"/>
              <a:gd name="connsiteX8088" fmla="*/ 4227292 w 9070966"/>
              <a:gd name="connsiteY8088" fmla="*/ 583093 h 3611152"/>
              <a:gd name="connsiteX8089" fmla="*/ 4221107 w 9070966"/>
              <a:gd name="connsiteY8089" fmla="*/ 590752 h 3611152"/>
              <a:gd name="connsiteX8090" fmla="*/ 4221680 w 9070966"/>
              <a:gd name="connsiteY8090" fmla="*/ 597839 h 3611152"/>
              <a:gd name="connsiteX8091" fmla="*/ 4216627 w 9070966"/>
              <a:gd name="connsiteY8091" fmla="*/ 598697 h 3611152"/>
              <a:gd name="connsiteX8092" fmla="*/ 4216756 w 9070966"/>
              <a:gd name="connsiteY8092" fmla="*/ 598753 h 3611152"/>
              <a:gd name="connsiteX8093" fmla="*/ 4222138 w 9070966"/>
              <a:gd name="connsiteY8093" fmla="*/ 597839 h 3611152"/>
              <a:gd name="connsiteX8094" fmla="*/ 4221566 w 9070966"/>
              <a:gd name="connsiteY8094" fmla="*/ 590752 h 3611152"/>
              <a:gd name="connsiteX8095" fmla="*/ 4227535 w 9070966"/>
              <a:gd name="connsiteY8095" fmla="*/ 583359 h 3611152"/>
              <a:gd name="connsiteX8096" fmla="*/ 6244220 w 9070966"/>
              <a:gd name="connsiteY8096" fmla="*/ 555544 h 3611152"/>
              <a:gd name="connsiteX8097" fmla="*/ 6258764 w 9070966"/>
              <a:gd name="connsiteY8097" fmla="*/ 558173 h 3611152"/>
              <a:gd name="connsiteX8098" fmla="*/ 6267698 w 9070966"/>
              <a:gd name="connsiteY8098" fmla="*/ 566175 h 3611152"/>
              <a:gd name="connsiteX8099" fmla="*/ 6278693 w 9070966"/>
              <a:gd name="connsiteY8099" fmla="*/ 607555 h 3611152"/>
              <a:gd name="connsiteX8100" fmla="*/ 6269759 w 9070966"/>
              <a:gd name="connsiteY8100" fmla="*/ 620929 h 3611152"/>
              <a:gd name="connsiteX8101" fmla="*/ 6255100 w 9070966"/>
              <a:gd name="connsiteY8101" fmla="*/ 657851 h 3611152"/>
              <a:gd name="connsiteX8102" fmla="*/ 6248343 w 9070966"/>
              <a:gd name="connsiteY8102" fmla="*/ 664481 h 3611152"/>
              <a:gd name="connsiteX8103" fmla="*/ 6235974 w 9070966"/>
              <a:gd name="connsiteY8103" fmla="*/ 662766 h 3611152"/>
              <a:gd name="connsiteX8104" fmla="*/ 6234142 w 9070966"/>
              <a:gd name="connsiteY8104" fmla="*/ 648135 h 3611152"/>
              <a:gd name="connsiteX8105" fmla="*/ 6242387 w 9070966"/>
              <a:gd name="connsiteY8105" fmla="*/ 641162 h 3611152"/>
              <a:gd name="connsiteX8106" fmla="*/ 6253611 w 9070966"/>
              <a:gd name="connsiteY8106" fmla="*/ 620015 h 3611152"/>
              <a:gd name="connsiteX8107" fmla="*/ 6253611 w 9070966"/>
              <a:gd name="connsiteY8107" fmla="*/ 615328 h 3611152"/>
              <a:gd name="connsiteX8108" fmla="*/ 6251206 w 9070966"/>
              <a:gd name="connsiteY8108" fmla="*/ 613156 h 3611152"/>
              <a:gd name="connsiteX8109" fmla="*/ 6239753 w 9070966"/>
              <a:gd name="connsiteY8109" fmla="*/ 610413 h 3611152"/>
              <a:gd name="connsiteX8110" fmla="*/ 6237806 w 9070966"/>
              <a:gd name="connsiteY8110" fmla="*/ 608584 h 3611152"/>
              <a:gd name="connsiteX8111" fmla="*/ 6234485 w 9070966"/>
              <a:gd name="connsiteY8111" fmla="*/ 597610 h 3611152"/>
              <a:gd name="connsiteX8112" fmla="*/ 6234027 w 9070966"/>
              <a:gd name="connsiteY8112" fmla="*/ 590980 h 3611152"/>
              <a:gd name="connsiteX8113" fmla="*/ 6240211 w 9070966"/>
              <a:gd name="connsiteY8113" fmla="*/ 562745 h 3611152"/>
              <a:gd name="connsiteX8114" fmla="*/ 3973120 w 9070966"/>
              <a:gd name="connsiteY8114" fmla="*/ 545251 h 3611152"/>
              <a:gd name="connsiteX8115" fmla="*/ 3971098 w 9070966"/>
              <a:gd name="connsiteY8115" fmla="*/ 550743 h 3611152"/>
              <a:gd name="connsiteX8116" fmla="*/ 3971125 w 9070966"/>
              <a:gd name="connsiteY8116" fmla="*/ 551234 h 3611152"/>
              <a:gd name="connsiteX8117" fmla="*/ 3973157 w 9070966"/>
              <a:gd name="connsiteY8117" fmla="*/ 545714 h 3611152"/>
              <a:gd name="connsiteX8118" fmla="*/ 4607176 w 9070966"/>
              <a:gd name="connsiteY8118" fmla="*/ 526167 h 3611152"/>
              <a:gd name="connsiteX8119" fmla="*/ 4630425 w 9070966"/>
              <a:gd name="connsiteY8119" fmla="*/ 536226 h 3611152"/>
              <a:gd name="connsiteX8120" fmla="*/ 4624928 w 9070966"/>
              <a:gd name="connsiteY8120" fmla="*/ 543886 h 3611152"/>
              <a:gd name="connsiteX8121" fmla="*/ 4617254 w 9070966"/>
              <a:gd name="connsiteY8121" fmla="*/ 543770 h 3611152"/>
              <a:gd name="connsiteX8122" fmla="*/ 4581637 w 9070966"/>
              <a:gd name="connsiteY8122" fmla="*/ 529596 h 3611152"/>
              <a:gd name="connsiteX8123" fmla="*/ 3921890 w 9070966"/>
              <a:gd name="connsiteY8123" fmla="*/ 510615 h 3611152"/>
              <a:gd name="connsiteX8124" fmla="*/ 3921849 w 9070966"/>
              <a:gd name="connsiteY8124" fmla="*/ 510735 h 3611152"/>
              <a:gd name="connsiteX8125" fmla="*/ 3923910 w 9070966"/>
              <a:gd name="connsiteY8125" fmla="*/ 535312 h 3611152"/>
              <a:gd name="connsiteX8126" fmla="*/ 3928835 w 9070966"/>
              <a:gd name="connsiteY8126" fmla="*/ 549372 h 3611152"/>
              <a:gd name="connsiteX8127" fmla="*/ 3937310 w 9070966"/>
              <a:gd name="connsiteY8127" fmla="*/ 587208 h 3611152"/>
              <a:gd name="connsiteX8128" fmla="*/ 3960559 w 9070966"/>
              <a:gd name="connsiteY8128" fmla="*/ 595553 h 3611152"/>
              <a:gd name="connsiteX8129" fmla="*/ 3985182 w 9070966"/>
              <a:gd name="connsiteY8129" fmla="*/ 601154 h 3611152"/>
              <a:gd name="connsiteX8130" fmla="*/ 3988733 w 9070966"/>
              <a:gd name="connsiteY8130" fmla="*/ 599782 h 3611152"/>
              <a:gd name="connsiteX8131" fmla="*/ 3988662 w 9070966"/>
              <a:gd name="connsiteY8131" fmla="*/ 599239 h 3611152"/>
              <a:gd name="connsiteX8132" fmla="*/ 3985185 w 9070966"/>
              <a:gd name="connsiteY8132" fmla="*/ 600582 h 3611152"/>
              <a:gd name="connsiteX8133" fmla="*/ 3960562 w 9070966"/>
              <a:gd name="connsiteY8133" fmla="*/ 594981 h 3611152"/>
              <a:gd name="connsiteX8134" fmla="*/ 3937312 w 9070966"/>
              <a:gd name="connsiteY8134" fmla="*/ 586636 h 3611152"/>
              <a:gd name="connsiteX8135" fmla="*/ 3928838 w 9070966"/>
              <a:gd name="connsiteY8135" fmla="*/ 548800 h 3611152"/>
              <a:gd name="connsiteX8136" fmla="*/ 3923914 w 9070966"/>
              <a:gd name="connsiteY8136" fmla="*/ 534740 h 3611152"/>
              <a:gd name="connsiteX8137" fmla="*/ 4032379 w 9070966"/>
              <a:gd name="connsiteY8137" fmla="*/ 463853 h 3611152"/>
              <a:gd name="connsiteX8138" fmla="*/ 4037979 w 9070966"/>
              <a:gd name="connsiteY8138" fmla="*/ 510735 h 3611152"/>
              <a:gd name="connsiteX8139" fmla="*/ 4045079 w 9070966"/>
              <a:gd name="connsiteY8139" fmla="*/ 550629 h 3611152"/>
              <a:gd name="connsiteX8140" fmla="*/ 4045079 w 9070966"/>
              <a:gd name="connsiteY8140" fmla="*/ 615786 h 3611152"/>
              <a:gd name="connsiteX8141" fmla="*/ 4040155 w 9070966"/>
              <a:gd name="connsiteY8141" fmla="*/ 628360 h 3611152"/>
              <a:gd name="connsiteX8142" fmla="*/ 4043705 w 9070966"/>
              <a:gd name="connsiteY8142" fmla="*/ 636819 h 3611152"/>
              <a:gd name="connsiteX8143" fmla="*/ 4043805 w 9070966"/>
              <a:gd name="connsiteY8143" fmla="*/ 636897 h 3611152"/>
              <a:gd name="connsiteX8144" fmla="*/ 4040270 w 9070966"/>
              <a:gd name="connsiteY8144" fmla="*/ 628474 h 3611152"/>
              <a:gd name="connsiteX8145" fmla="*/ 4045194 w 9070966"/>
              <a:gd name="connsiteY8145" fmla="*/ 615900 h 3611152"/>
              <a:gd name="connsiteX8146" fmla="*/ 4045194 w 9070966"/>
              <a:gd name="connsiteY8146" fmla="*/ 550743 h 3611152"/>
              <a:gd name="connsiteX8147" fmla="*/ 4038095 w 9070966"/>
              <a:gd name="connsiteY8147" fmla="*/ 510849 h 3611152"/>
              <a:gd name="connsiteX8148" fmla="*/ 4032482 w 9070966"/>
              <a:gd name="connsiteY8148" fmla="*/ 463868 h 3611152"/>
              <a:gd name="connsiteX8149" fmla="*/ 41230 w 9070966"/>
              <a:gd name="connsiteY8149" fmla="*/ 335728 h 3611152"/>
              <a:gd name="connsiteX8150" fmla="*/ 74099 w 9070966"/>
              <a:gd name="connsiteY8150" fmla="*/ 340758 h 3611152"/>
              <a:gd name="connsiteX8151" fmla="*/ 101929 w 9070966"/>
              <a:gd name="connsiteY8151" fmla="*/ 349446 h 3611152"/>
              <a:gd name="connsiteX8152" fmla="*/ 131591 w 9070966"/>
              <a:gd name="connsiteY8152" fmla="*/ 365676 h 3611152"/>
              <a:gd name="connsiteX8153" fmla="*/ 132507 w 9070966"/>
              <a:gd name="connsiteY8153" fmla="*/ 373221 h 3611152"/>
              <a:gd name="connsiteX8154" fmla="*/ 135714 w 9070966"/>
              <a:gd name="connsiteY8154" fmla="*/ 378479 h 3611152"/>
              <a:gd name="connsiteX8155" fmla="*/ 147281 w 9070966"/>
              <a:gd name="connsiteY8155" fmla="*/ 389910 h 3611152"/>
              <a:gd name="connsiteX8156" fmla="*/ 167781 w 9070966"/>
              <a:gd name="connsiteY8156" fmla="*/ 405913 h 3611152"/>
              <a:gd name="connsiteX8157" fmla="*/ 177516 w 9070966"/>
              <a:gd name="connsiteY8157" fmla="*/ 409914 h 3611152"/>
              <a:gd name="connsiteX8158" fmla="*/ 222640 w 9070966"/>
              <a:gd name="connsiteY8158" fmla="*/ 421116 h 3611152"/>
              <a:gd name="connsiteX8159" fmla="*/ 268908 w 9070966"/>
              <a:gd name="connsiteY8159" fmla="*/ 424203 h 3611152"/>
              <a:gd name="connsiteX8160" fmla="*/ 290783 w 9070966"/>
              <a:gd name="connsiteY8160" fmla="*/ 420202 h 3611152"/>
              <a:gd name="connsiteX8161" fmla="*/ 316322 w 9070966"/>
              <a:gd name="connsiteY8161" fmla="*/ 410142 h 3611152"/>
              <a:gd name="connsiteX8162" fmla="*/ 320445 w 9070966"/>
              <a:gd name="connsiteY8162" fmla="*/ 410142 h 3611152"/>
              <a:gd name="connsiteX8163" fmla="*/ 330753 w 9070966"/>
              <a:gd name="connsiteY8163" fmla="*/ 415629 h 3611152"/>
              <a:gd name="connsiteX8164" fmla="*/ 348161 w 9070966"/>
              <a:gd name="connsiteY8164" fmla="*/ 411514 h 3611152"/>
              <a:gd name="connsiteX8165" fmla="*/ 360988 w 9070966"/>
              <a:gd name="connsiteY8165" fmla="*/ 412886 h 3611152"/>
              <a:gd name="connsiteX8166" fmla="*/ 377136 w 9070966"/>
              <a:gd name="connsiteY8166" fmla="*/ 418944 h 3611152"/>
              <a:gd name="connsiteX8167" fmla="*/ 381488 w 9070966"/>
              <a:gd name="connsiteY8167" fmla="*/ 422717 h 3611152"/>
              <a:gd name="connsiteX8168" fmla="*/ 385153 w 9070966"/>
              <a:gd name="connsiteY8168" fmla="*/ 432547 h 3611152"/>
              <a:gd name="connsiteX8169" fmla="*/ 392254 w 9070966"/>
              <a:gd name="connsiteY8169" fmla="*/ 434948 h 3611152"/>
              <a:gd name="connsiteX8170" fmla="*/ 403477 w 9070966"/>
              <a:gd name="connsiteY8170" fmla="*/ 432661 h 3611152"/>
              <a:gd name="connsiteX8171" fmla="*/ 448486 w 9070966"/>
              <a:gd name="connsiteY8171" fmla="*/ 415286 h 3611152"/>
              <a:gd name="connsiteX8172" fmla="*/ 453869 w 9070966"/>
              <a:gd name="connsiteY8172" fmla="*/ 415515 h 3611152"/>
              <a:gd name="connsiteX8173" fmla="*/ 463947 w 9070966"/>
              <a:gd name="connsiteY8173" fmla="*/ 425689 h 3611152"/>
              <a:gd name="connsiteX8174" fmla="*/ 476431 w 9070966"/>
              <a:gd name="connsiteY8174" fmla="*/ 442949 h 3611152"/>
              <a:gd name="connsiteX8175" fmla="*/ 501054 w 9070966"/>
              <a:gd name="connsiteY8175" fmla="*/ 468783 h 3611152"/>
              <a:gd name="connsiteX8176" fmla="*/ 518920 w 9070966"/>
              <a:gd name="connsiteY8176" fmla="*/ 483872 h 3611152"/>
              <a:gd name="connsiteX8177" fmla="*/ 532778 w 9070966"/>
              <a:gd name="connsiteY8177" fmla="*/ 487073 h 3611152"/>
              <a:gd name="connsiteX8178" fmla="*/ 542971 w 9070966"/>
              <a:gd name="connsiteY8178" fmla="*/ 507307 h 3611152"/>
              <a:gd name="connsiteX8179" fmla="*/ 544689 w 9070966"/>
              <a:gd name="connsiteY8179" fmla="*/ 524681 h 3611152"/>
              <a:gd name="connsiteX8180" fmla="*/ 549384 w 9070966"/>
              <a:gd name="connsiteY8180" fmla="*/ 535770 h 3611152"/>
              <a:gd name="connsiteX8181" fmla="*/ 554423 w 9070966"/>
              <a:gd name="connsiteY8181" fmla="*/ 542513 h 3611152"/>
              <a:gd name="connsiteX8182" fmla="*/ 553393 w 9070966"/>
              <a:gd name="connsiteY8182" fmla="*/ 553145 h 3611152"/>
              <a:gd name="connsiteX8183" fmla="*/ 562784 w 9070966"/>
              <a:gd name="connsiteY8183" fmla="*/ 552001 h 3611152"/>
              <a:gd name="connsiteX8184" fmla="*/ 573893 w 9070966"/>
              <a:gd name="connsiteY8184" fmla="*/ 556116 h 3611152"/>
              <a:gd name="connsiteX8185" fmla="*/ 581223 w 9070966"/>
              <a:gd name="connsiteY8185" fmla="*/ 559659 h 3611152"/>
              <a:gd name="connsiteX8186" fmla="*/ 604815 w 9070966"/>
              <a:gd name="connsiteY8186" fmla="*/ 577721 h 3611152"/>
              <a:gd name="connsiteX8187" fmla="*/ 606418 w 9070966"/>
              <a:gd name="connsiteY8187" fmla="*/ 592923 h 3611152"/>
              <a:gd name="connsiteX8188" fmla="*/ 602331 w 9070966"/>
              <a:gd name="connsiteY8188" fmla="*/ 602667 h 3611152"/>
              <a:gd name="connsiteX8189" fmla="*/ 602407 w 9070966"/>
              <a:gd name="connsiteY8189" fmla="*/ 602640 h 3611152"/>
              <a:gd name="connsiteX8190" fmla="*/ 603553 w 9070966"/>
              <a:gd name="connsiteY8190" fmla="*/ 633618 h 3611152"/>
              <a:gd name="connsiteX8191" fmla="*/ 612371 w 9070966"/>
              <a:gd name="connsiteY8191" fmla="*/ 645506 h 3611152"/>
              <a:gd name="connsiteX8192" fmla="*/ 626000 w 9070966"/>
              <a:gd name="connsiteY8192" fmla="*/ 645049 h 3611152"/>
              <a:gd name="connsiteX8193" fmla="*/ 643064 w 9070966"/>
              <a:gd name="connsiteY8193" fmla="*/ 652365 h 3611152"/>
              <a:gd name="connsiteX8194" fmla="*/ 655777 w 9070966"/>
              <a:gd name="connsiteY8194" fmla="*/ 659909 h 3611152"/>
              <a:gd name="connsiteX8195" fmla="*/ 665168 w 9070966"/>
              <a:gd name="connsiteY8195" fmla="*/ 674770 h 3611152"/>
              <a:gd name="connsiteX8196" fmla="*/ 685096 w 9070966"/>
              <a:gd name="connsiteY8196" fmla="*/ 679799 h 3611152"/>
              <a:gd name="connsiteX8197" fmla="*/ 689104 w 9070966"/>
              <a:gd name="connsiteY8197" fmla="*/ 686544 h 3611152"/>
              <a:gd name="connsiteX8198" fmla="*/ 687959 w 9070966"/>
              <a:gd name="connsiteY8198" fmla="*/ 692602 h 3611152"/>
              <a:gd name="connsiteX8199" fmla="*/ 690593 w 9070966"/>
              <a:gd name="connsiteY8199" fmla="*/ 702090 h 3611152"/>
              <a:gd name="connsiteX8200" fmla="*/ 715102 w 9070966"/>
              <a:gd name="connsiteY8200" fmla="*/ 718207 h 3611152"/>
              <a:gd name="connsiteX8201" fmla="*/ 740641 w 9070966"/>
              <a:gd name="connsiteY8201" fmla="*/ 726552 h 3611152"/>
              <a:gd name="connsiteX8202" fmla="*/ 760912 w 9070966"/>
              <a:gd name="connsiteY8202" fmla="*/ 737754 h 3611152"/>
              <a:gd name="connsiteX8203" fmla="*/ 806265 w 9070966"/>
              <a:gd name="connsiteY8203" fmla="*/ 766332 h 3611152"/>
              <a:gd name="connsiteX8204" fmla="*/ 819779 w 9070966"/>
              <a:gd name="connsiteY8204" fmla="*/ 778448 h 3611152"/>
              <a:gd name="connsiteX8205" fmla="*/ 833637 w 9070966"/>
              <a:gd name="connsiteY8205" fmla="*/ 783821 h 3611152"/>
              <a:gd name="connsiteX8206" fmla="*/ 844173 w 9070966"/>
              <a:gd name="connsiteY8206" fmla="*/ 791251 h 3611152"/>
              <a:gd name="connsiteX8207" fmla="*/ 852419 w 9070966"/>
              <a:gd name="connsiteY8207" fmla="*/ 805883 h 3611152"/>
              <a:gd name="connsiteX8208" fmla="*/ 856542 w 9070966"/>
              <a:gd name="connsiteY8208" fmla="*/ 809883 h 3611152"/>
              <a:gd name="connsiteX8209" fmla="*/ 862497 w 9070966"/>
              <a:gd name="connsiteY8209" fmla="*/ 813427 h 3611152"/>
              <a:gd name="connsiteX8210" fmla="*/ 878073 w 9070966"/>
              <a:gd name="connsiteY8210" fmla="*/ 818114 h 3611152"/>
              <a:gd name="connsiteX8211" fmla="*/ 899375 w 9070966"/>
              <a:gd name="connsiteY8211" fmla="*/ 830116 h 3611152"/>
              <a:gd name="connsiteX8212" fmla="*/ 926403 w 9070966"/>
              <a:gd name="connsiteY8212" fmla="*/ 857093 h 3611152"/>
              <a:gd name="connsiteX8213" fmla="*/ 942208 w 9070966"/>
              <a:gd name="connsiteY8213" fmla="*/ 869667 h 3611152"/>
              <a:gd name="connsiteX8214" fmla="*/ 943697 w 9070966"/>
              <a:gd name="connsiteY8214" fmla="*/ 873440 h 3611152"/>
              <a:gd name="connsiteX8215" fmla="*/ 944842 w 9070966"/>
              <a:gd name="connsiteY8215" fmla="*/ 898473 h 3611152"/>
              <a:gd name="connsiteX8216" fmla="*/ 943239 w 9070966"/>
              <a:gd name="connsiteY8216" fmla="*/ 905332 h 3611152"/>
              <a:gd name="connsiteX8217" fmla="*/ 936596 w 9070966"/>
              <a:gd name="connsiteY8217" fmla="*/ 914362 h 3611152"/>
              <a:gd name="connsiteX8218" fmla="*/ 937054 w 9070966"/>
              <a:gd name="connsiteY8218" fmla="*/ 919392 h 3611152"/>
              <a:gd name="connsiteX8219" fmla="*/ 950110 w 9070966"/>
              <a:gd name="connsiteY8219" fmla="*/ 934024 h 3611152"/>
              <a:gd name="connsiteX8220" fmla="*/ 947018 w 9070966"/>
              <a:gd name="connsiteY8220" fmla="*/ 936996 h 3611152"/>
              <a:gd name="connsiteX8221" fmla="*/ 952859 w 9070966"/>
              <a:gd name="connsiteY8221" fmla="*/ 935281 h 3611152"/>
              <a:gd name="connsiteX8222" fmla="*/ 949308 w 9070966"/>
              <a:gd name="connsiteY8222" fmla="*/ 926708 h 3611152"/>
              <a:gd name="connsiteX8223" fmla="*/ 952057 w 9070966"/>
              <a:gd name="connsiteY8223" fmla="*/ 921450 h 3611152"/>
              <a:gd name="connsiteX8224" fmla="*/ 945987 w 9070966"/>
              <a:gd name="connsiteY8224" fmla="*/ 916877 h 3611152"/>
              <a:gd name="connsiteX8225" fmla="*/ 941635 w 9070966"/>
              <a:gd name="connsiteY8225" fmla="*/ 917334 h 3611152"/>
              <a:gd name="connsiteX8226" fmla="*/ 941292 w 9070966"/>
              <a:gd name="connsiteY8226" fmla="*/ 915734 h 3611152"/>
              <a:gd name="connsiteX8227" fmla="*/ 952057 w 9070966"/>
              <a:gd name="connsiteY8227" fmla="*/ 908533 h 3611152"/>
              <a:gd name="connsiteX8228" fmla="*/ 956638 w 9070966"/>
              <a:gd name="connsiteY8228" fmla="*/ 909333 h 3611152"/>
              <a:gd name="connsiteX8229" fmla="*/ 964770 w 9070966"/>
              <a:gd name="connsiteY8229" fmla="*/ 918135 h 3611152"/>
              <a:gd name="connsiteX8230" fmla="*/ 963968 w 9070966"/>
              <a:gd name="connsiteY8230" fmla="*/ 934024 h 3611152"/>
              <a:gd name="connsiteX8231" fmla="*/ 972328 w 9070966"/>
              <a:gd name="connsiteY8231" fmla="*/ 953456 h 3611152"/>
              <a:gd name="connsiteX8232" fmla="*/ 973817 w 9070966"/>
              <a:gd name="connsiteY8232" fmla="*/ 953228 h 3611152"/>
              <a:gd name="connsiteX8233" fmla="*/ 969236 w 9070966"/>
              <a:gd name="connsiteY8233" fmla="*/ 934595 h 3611152"/>
              <a:gd name="connsiteX8234" fmla="*/ 969236 w 9070966"/>
              <a:gd name="connsiteY8234" fmla="*/ 926251 h 3611152"/>
              <a:gd name="connsiteX8235" fmla="*/ 972672 w 9070966"/>
              <a:gd name="connsiteY8235" fmla="*/ 920192 h 3611152"/>
              <a:gd name="connsiteX8236" fmla="*/ 979429 w 9070966"/>
              <a:gd name="connsiteY8236" fmla="*/ 916191 h 3611152"/>
              <a:gd name="connsiteX8237" fmla="*/ 986530 w 9070966"/>
              <a:gd name="connsiteY8237" fmla="*/ 916420 h 3611152"/>
              <a:gd name="connsiteX8238" fmla="*/ 994776 w 9070966"/>
              <a:gd name="connsiteY8238" fmla="*/ 926708 h 3611152"/>
              <a:gd name="connsiteX8239" fmla="*/ 1002220 w 9070966"/>
              <a:gd name="connsiteY8239" fmla="*/ 941225 h 3611152"/>
              <a:gd name="connsiteX8240" fmla="*/ 1008404 w 9070966"/>
              <a:gd name="connsiteY8240" fmla="*/ 947169 h 3611152"/>
              <a:gd name="connsiteX8241" fmla="*/ 1010924 w 9070966"/>
              <a:gd name="connsiteY8241" fmla="*/ 953570 h 3611152"/>
              <a:gd name="connsiteX8242" fmla="*/ 1010626 w 9070966"/>
              <a:gd name="connsiteY8242" fmla="*/ 954514 h 3611152"/>
              <a:gd name="connsiteX8243" fmla="*/ 1019857 w 9070966"/>
              <a:gd name="connsiteY8243" fmla="*/ 982604 h 3611152"/>
              <a:gd name="connsiteX8244" fmla="*/ 1026385 w 9070966"/>
              <a:gd name="connsiteY8244" fmla="*/ 996322 h 3611152"/>
              <a:gd name="connsiteX8245" fmla="*/ 1041732 w 9070966"/>
              <a:gd name="connsiteY8245" fmla="*/ 1012211 h 3611152"/>
              <a:gd name="connsiteX8246" fmla="*/ 1059254 w 9070966"/>
              <a:gd name="connsiteY8246" fmla="*/ 1025813 h 3611152"/>
              <a:gd name="connsiteX8247" fmla="*/ 1069791 w 9070966"/>
              <a:gd name="connsiteY8247" fmla="*/ 1031415 h 3611152"/>
              <a:gd name="connsiteX8248" fmla="*/ 1079182 w 9070966"/>
              <a:gd name="connsiteY8248" fmla="*/ 1029929 h 3611152"/>
              <a:gd name="connsiteX8249" fmla="*/ 1090062 w 9070966"/>
              <a:gd name="connsiteY8249" fmla="*/ 1036673 h 3611152"/>
              <a:gd name="connsiteX8250" fmla="*/ 1098651 w 9070966"/>
              <a:gd name="connsiteY8250" fmla="*/ 1038387 h 3611152"/>
              <a:gd name="connsiteX8251" fmla="*/ 1104492 w 9070966"/>
              <a:gd name="connsiteY8251" fmla="*/ 1033929 h 3611152"/>
              <a:gd name="connsiteX8252" fmla="*/ 1091436 w 9070966"/>
              <a:gd name="connsiteY8252" fmla="*/ 1025813 h 3611152"/>
              <a:gd name="connsiteX8253" fmla="*/ 1087772 w 9070966"/>
              <a:gd name="connsiteY8253" fmla="*/ 1018612 h 3611152"/>
              <a:gd name="connsiteX8254" fmla="*/ 1086855 w 9070966"/>
              <a:gd name="connsiteY8254" fmla="*/ 1009696 h 3611152"/>
              <a:gd name="connsiteX8255" fmla="*/ 1089146 w 9070966"/>
              <a:gd name="connsiteY8255" fmla="*/ 1005238 h 3611152"/>
              <a:gd name="connsiteX8256" fmla="*/ 1100027 w 9070966"/>
              <a:gd name="connsiteY8256" fmla="*/ 998951 h 3611152"/>
              <a:gd name="connsiteX8257" fmla="*/ 1127513 w 9070966"/>
              <a:gd name="connsiteY8257" fmla="*/ 995864 h 3611152"/>
              <a:gd name="connsiteX8258" fmla="*/ 1155689 w 9070966"/>
              <a:gd name="connsiteY8258" fmla="*/ 999408 h 3611152"/>
              <a:gd name="connsiteX8259" fmla="*/ 1154315 w 9070966"/>
              <a:gd name="connsiteY8259" fmla="*/ 1005238 h 3611152"/>
              <a:gd name="connsiteX8260" fmla="*/ 1158323 w 9070966"/>
              <a:gd name="connsiteY8260" fmla="*/ 1014039 h 3611152"/>
              <a:gd name="connsiteX8261" fmla="*/ 1197836 w 9070966"/>
              <a:gd name="connsiteY8261" fmla="*/ 1040445 h 3611152"/>
              <a:gd name="connsiteX8262" fmla="*/ 1206310 w 9070966"/>
              <a:gd name="connsiteY8262" fmla="*/ 1049475 h 3611152"/>
              <a:gd name="connsiteX8263" fmla="*/ 1209288 w 9070966"/>
              <a:gd name="connsiteY8263" fmla="*/ 1058735 h 3611152"/>
              <a:gd name="connsiteX8264" fmla="*/ 1209517 w 9070966"/>
              <a:gd name="connsiteY8264" fmla="*/ 1074052 h 3611152"/>
              <a:gd name="connsiteX8265" fmla="*/ 1217763 w 9070966"/>
              <a:gd name="connsiteY8265" fmla="*/ 1098171 h 3611152"/>
              <a:gd name="connsiteX8266" fmla="*/ 1225550 w 9070966"/>
              <a:gd name="connsiteY8266" fmla="*/ 1110631 h 3611152"/>
              <a:gd name="connsiteX8267" fmla="*/ 1252351 w 9070966"/>
              <a:gd name="connsiteY8267" fmla="*/ 1123091 h 3611152"/>
              <a:gd name="connsiteX8268" fmla="*/ 1260939 w 9070966"/>
              <a:gd name="connsiteY8268" fmla="*/ 1123777 h 3611152"/>
              <a:gd name="connsiteX8269" fmla="*/ 1280638 w 9070966"/>
              <a:gd name="connsiteY8269" fmla="*/ 1118976 h 3611152"/>
              <a:gd name="connsiteX8270" fmla="*/ 1294495 w 9070966"/>
              <a:gd name="connsiteY8270" fmla="*/ 1122748 h 3611152"/>
              <a:gd name="connsiteX8271" fmla="*/ 1346147 w 9070966"/>
              <a:gd name="connsiteY8271" fmla="*/ 1165958 h 3611152"/>
              <a:gd name="connsiteX8272" fmla="*/ 1369281 w 9070966"/>
              <a:gd name="connsiteY8272" fmla="*/ 1178189 h 3611152"/>
              <a:gd name="connsiteX8273" fmla="*/ 1381765 w 9070966"/>
              <a:gd name="connsiteY8273" fmla="*/ 1213168 h 3611152"/>
              <a:gd name="connsiteX8274" fmla="*/ 1379590 w 9070966"/>
              <a:gd name="connsiteY8274" fmla="*/ 1232943 h 3611152"/>
              <a:gd name="connsiteX8275" fmla="*/ 1384170 w 9070966"/>
              <a:gd name="connsiteY8275" fmla="*/ 1248604 h 3611152"/>
              <a:gd name="connsiteX8276" fmla="*/ 1389095 w 9070966"/>
              <a:gd name="connsiteY8276" fmla="*/ 1255805 h 3611152"/>
              <a:gd name="connsiteX8277" fmla="*/ 1426774 w 9070966"/>
              <a:gd name="connsiteY8277" fmla="*/ 1291241 h 3611152"/>
              <a:gd name="connsiteX8278" fmla="*/ 1434676 w 9070966"/>
              <a:gd name="connsiteY8278" fmla="*/ 1296957 h 3611152"/>
              <a:gd name="connsiteX8279" fmla="*/ 1450481 w 9070966"/>
              <a:gd name="connsiteY8279" fmla="*/ 1304158 h 3611152"/>
              <a:gd name="connsiteX8280" fmla="*/ 1456436 w 9070966"/>
              <a:gd name="connsiteY8280" fmla="*/ 1304958 h 3611152"/>
              <a:gd name="connsiteX8281" fmla="*/ 1483922 w 9070966"/>
              <a:gd name="connsiteY8281" fmla="*/ 1302444 h 3611152"/>
              <a:gd name="connsiteX8282" fmla="*/ 1513814 w 9070966"/>
              <a:gd name="connsiteY8282" fmla="*/ 1304272 h 3611152"/>
              <a:gd name="connsiteX8283" fmla="*/ 1521716 w 9070966"/>
              <a:gd name="connsiteY8283" fmla="*/ 1307245 h 3611152"/>
              <a:gd name="connsiteX8284" fmla="*/ 1527213 w 9070966"/>
              <a:gd name="connsiteY8284" fmla="*/ 1311474 h 3611152"/>
              <a:gd name="connsiteX8285" fmla="*/ 1556532 w 9070966"/>
              <a:gd name="connsiteY8285" fmla="*/ 1346681 h 3611152"/>
              <a:gd name="connsiteX8286" fmla="*/ 1558594 w 9070966"/>
              <a:gd name="connsiteY8286" fmla="*/ 1352740 h 3611152"/>
              <a:gd name="connsiteX8287" fmla="*/ 1556876 w 9070966"/>
              <a:gd name="connsiteY8287" fmla="*/ 1360398 h 3611152"/>
              <a:gd name="connsiteX8288" fmla="*/ 1455634 w 9070966"/>
              <a:gd name="connsiteY8288" fmla="*/ 1413324 h 3611152"/>
              <a:gd name="connsiteX8289" fmla="*/ 1447504 w 9070966"/>
              <a:gd name="connsiteY8289" fmla="*/ 1409094 h 3611152"/>
              <a:gd name="connsiteX8290" fmla="*/ 1439142 w 9070966"/>
              <a:gd name="connsiteY8290" fmla="*/ 1399721 h 3611152"/>
              <a:gd name="connsiteX8291" fmla="*/ 1427690 w 9070966"/>
              <a:gd name="connsiteY8291" fmla="*/ 1399835 h 3611152"/>
              <a:gd name="connsiteX8292" fmla="*/ 1449450 w 9070966"/>
              <a:gd name="connsiteY8292" fmla="*/ 1415153 h 3611152"/>
              <a:gd name="connsiteX8293" fmla="*/ 1458841 w 9070966"/>
              <a:gd name="connsiteY8293" fmla="*/ 1417896 h 3611152"/>
              <a:gd name="connsiteX8294" fmla="*/ 1473042 w 9070966"/>
              <a:gd name="connsiteY8294" fmla="*/ 1405093 h 3611152"/>
              <a:gd name="connsiteX8295" fmla="*/ 1521602 w 9070966"/>
              <a:gd name="connsiteY8295" fmla="*/ 1396177 h 3611152"/>
              <a:gd name="connsiteX8296" fmla="*/ 1572795 w 9070966"/>
              <a:gd name="connsiteY8296" fmla="*/ 1367371 h 3611152"/>
              <a:gd name="connsiteX8297" fmla="*/ 1575887 w 9070966"/>
              <a:gd name="connsiteY8297" fmla="*/ 1365085 h 3611152"/>
              <a:gd name="connsiteX8298" fmla="*/ 1584133 w 9070966"/>
              <a:gd name="connsiteY8298" fmla="*/ 1352054 h 3611152"/>
              <a:gd name="connsiteX8299" fmla="*/ 1610016 w 9070966"/>
              <a:gd name="connsiteY8299" fmla="*/ 1342452 h 3611152"/>
              <a:gd name="connsiteX8300" fmla="*/ 1616430 w 9070966"/>
              <a:gd name="connsiteY8300" fmla="*/ 1343138 h 3611152"/>
              <a:gd name="connsiteX8301" fmla="*/ 1629715 w 9070966"/>
              <a:gd name="connsiteY8301" fmla="*/ 1349539 h 3611152"/>
              <a:gd name="connsiteX8302" fmla="*/ 1686978 w 9070966"/>
              <a:gd name="connsiteY8302" fmla="*/ 1392519 h 3611152"/>
              <a:gd name="connsiteX8303" fmla="*/ 1689956 w 9070966"/>
              <a:gd name="connsiteY8303" fmla="*/ 1398921 h 3611152"/>
              <a:gd name="connsiteX8304" fmla="*/ 1701179 w 9070966"/>
              <a:gd name="connsiteY8304" fmla="*/ 1448417 h 3611152"/>
              <a:gd name="connsiteX8305" fmla="*/ 1693964 w 9070966"/>
              <a:gd name="connsiteY8305" fmla="*/ 1451046 h 3611152"/>
              <a:gd name="connsiteX8306" fmla="*/ 1659950 w 9070966"/>
              <a:gd name="connsiteY8306" fmla="*/ 1453103 h 3611152"/>
              <a:gd name="connsiteX8307" fmla="*/ 1656743 w 9070966"/>
              <a:gd name="connsiteY8307" fmla="*/ 1457562 h 3611152"/>
              <a:gd name="connsiteX8308" fmla="*/ 1655483 w 9070966"/>
              <a:gd name="connsiteY8308" fmla="*/ 1467964 h 3611152"/>
              <a:gd name="connsiteX8309" fmla="*/ 1625019 w 9070966"/>
              <a:gd name="connsiteY8309" fmla="*/ 1488882 h 3611152"/>
              <a:gd name="connsiteX8310" fmla="*/ 1626966 w 9070966"/>
              <a:gd name="connsiteY8310" fmla="*/ 1492083 h 3611152"/>
              <a:gd name="connsiteX8311" fmla="*/ 1630631 w 9070966"/>
              <a:gd name="connsiteY8311" fmla="*/ 1491511 h 3611152"/>
              <a:gd name="connsiteX8312" fmla="*/ 1638419 w 9070966"/>
              <a:gd name="connsiteY8312" fmla="*/ 1484996 h 3611152"/>
              <a:gd name="connsiteX8313" fmla="*/ 1646207 w 9070966"/>
              <a:gd name="connsiteY8313" fmla="*/ 1483167 h 3611152"/>
              <a:gd name="connsiteX8314" fmla="*/ 1652849 w 9070966"/>
              <a:gd name="connsiteY8314" fmla="*/ 1483738 h 3611152"/>
              <a:gd name="connsiteX8315" fmla="*/ 1653422 w 9070966"/>
              <a:gd name="connsiteY8315" fmla="*/ 1485567 h 3611152"/>
              <a:gd name="connsiteX8316" fmla="*/ 1649184 w 9070966"/>
              <a:gd name="connsiteY8316" fmla="*/ 1490940 h 3611152"/>
              <a:gd name="connsiteX8317" fmla="*/ 1667852 w 9070966"/>
              <a:gd name="connsiteY8317" fmla="*/ 1493340 h 3611152"/>
              <a:gd name="connsiteX8318" fmla="*/ 1668425 w 9070966"/>
              <a:gd name="connsiteY8318" fmla="*/ 1495741 h 3611152"/>
              <a:gd name="connsiteX8319" fmla="*/ 1687093 w 9070966"/>
              <a:gd name="connsiteY8319" fmla="*/ 1501685 h 3611152"/>
              <a:gd name="connsiteX8320" fmla="*/ 1697285 w 9070966"/>
              <a:gd name="connsiteY8320" fmla="*/ 1516660 h 3611152"/>
              <a:gd name="connsiteX8321" fmla="*/ 1690070 w 9070966"/>
              <a:gd name="connsiteY8321" fmla="*/ 1515516 h 3611152"/>
              <a:gd name="connsiteX8322" fmla="*/ 1679877 w 9070966"/>
              <a:gd name="connsiteY8322" fmla="*/ 1517345 h 3611152"/>
              <a:gd name="connsiteX8323" fmla="*/ 1660637 w 9070966"/>
              <a:gd name="connsiteY8323" fmla="*/ 1525690 h 3611152"/>
              <a:gd name="connsiteX8324" fmla="*/ 1658232 w 9070966"/>
              <a:gd name="connsiteY8324" fmla="*/ 1528090 h 3611152"/>
              <a:gd name="connsiteX8325" fmla="*/ 1660064 w 9070966"/>
              <a:gd name="connsiteY8325" fmla="*/ 1531062 h 3611152"/>
              <a:gd name="connsiteX8326" fmla="*/ 1656629 w 9070966"/>
              <a:gd name="connsiteY8326" fmla="*/ 1538607 h 3611152"/>
              <a:gd name="connsiteX8327" fmla="*/ 1626508 w 9070966"/>
              <a:gd name="connsiteY8327" fmla="*/ 1558611 h 3611152"/>
              <a:gd name="connsiteX8328" fmla="*/ 1622156 w 9070966"/>
              <a:gd name="connsiteY8328" fmla="*/ 1583073 h 3611152"/>
              <a:gd name="connsiteX8329" fmla="*/ 1623301 w 9070966"/>
              <a:gd name="connsiteY8329" fmla="*/ 1587874 h 3611152"/>
              <a:gd name="connsiteX8330" fmla="*/ 1634754 w 9070966"/>
              <a:gd name="connsiteY8330" fmla="*/ 1599077 h 3611152"/>
              <a:gd name="connsiteX8331" fmla="*/ 1621240 w 9070966"/>
              <a:gd name="connsiteY8331" fmla="*/ 1600448 h 3611152"/>
              <a:gd name="connsiteX8332" fmla="*/ 1611621 w 9070966"/>
              <a:gd name="connsiteY8332" fmla="*/ 1605821 h 3611152"/>
              <a:gd name="connsiteX8333" fmla="*/ 1621357 w 9070966"/>
              <a:gd name="connsiteY8333" fmla="*/ 1600449 h 3611152"/>
              <a:gd name="connsiteX8334" fmla="*/ 1634871 w 9070966"/>
              <a:gd name="connsiteY8334" fmla="*/ 1599191 h 3611152"/>
              <a:gd name="connsiteX8335" fmla="*/ 1639681 w 9070966"/>
              <a:gd name="connsiteY8335" fmla="*/ 1604106 h 3611152"/>
              <a:gd name="connsiteX8336" fmla="*/ 1648728 w 9070966"/>
              <a:gd name="connsiteY8336" fmla="*/ 1608222 h 3611152"/>
              <a:gd name="connsiteX8337" fmla="*/ 1658922 w 9070966"/>
              <a:gd name="connsiteY8337" fmla="*/ 1620796 h 3611152"/>
              <a:gd name="connsiteX8338" fmla="*/ 1669229 w 9070966"/>
              <a:gd name="connsiteY8338" fmla="*/ 1629140 h 3611152"/>
              <a:gd name="connsiteX8339" fmla="*/ 1680682 w 9070966"/>
              <a:gd name="connsiteY8339" fmla="*/ 1633941 h 3611152"/>
              <a:gd name="connsiteX8340" fmla="*/ 1687896 w 9070966"/>
              <a:gd name="connsiteY8340" fmla="*/ 1639885 h 3611152"/>
              <a:gd name="connsiteX8341" fmla="*/ 1700495 w 9070966"/>
              <a:gd name="connsiteY8341" fmla="*/ 1642857 h 3611152"/>
              <a:gd name="connsiteX8342" fmla="*/ 1706565 w 9070966"/>
              <a:gd name="connsiteY8342" fmla="*/ 1647087 h 3611152"/>
              <a:gd name="connsiteX8343" fmla="*/ 1716185 w 9070966"/>
              <a:gd name="connsiteY8343" fmla="*/ 1642857 h 3611152"/>
              <a:gd name="connsiteX8344" fmla="*/ 1715840 w 9070966"/>
              <a:gd name="connsiteY8344" fmla="*/ 1644115 h 3611152"/>
              <a:gd name="connsiteX8345" fmla="*/ 1729813 w 9070966"/>
              <a:gd name="connsiteY8345" fmla="*/ 1641143 h 3611152"/>
              <a:gd name="connsiteX8346" fmla="*/ 1760162 w 9070966"/>
              <a:gd name="connsiteY8346" fmla="*/ 1649716 h 3611152"/>
              <a:gd name="connsiteX8347" fmla="*/ 1782038 w 9070966"/>
              <a:gd name="connsiteY8347" fmla="*/ 1658175 h 3611152"/>
              <a:gd name="connsiteX8348" fmla="*/ 1807348 w 9070966"/>
              <a:gd name="connsiteY8348" fmla="*/ 1649602 h 3611152"/>
              <a:gd name="connsiteX8349" fmla="*/ 1811928 w 9070966"/>
              <a:gd name="connsiteY8349" fmla="*/ 1650402 h 3611152"/>
              <a:gd name="connsiteX8350" fmla="*/ 1820519 w 9070966"/>
              <a:gd name="connsiteY8350" fmla="*/ 1670292 h 3611152"/>
              <a:gd name="connsiteX8351" fmla="*/ 1816968 w 9070966"/>
              <a:gd name="connsiteY8351" fmla="*/ 1686752 h 3611152"/>
              <a:gd name="connsiteX8352" fmla="*/ 1819831 w 9070966"/>
              <a:gd name="connsiteY8352" fmla="*/ 1696126 h 3611152"/>
              <a:gd name="connsiteX8353" fmla="*/ 1827963 w 9070966"/>
              <a:gd name="connsiteY8353" fmla="*/ 1709500 h 3611152"/>
              <a:gd name="connsiteX8354" fmla="*/ 1829336 w 9070966"/>
              <a:gd name="connsiteY8354" fmla="*/ 1721617 h 3611152"/>
              <a:gd name="connsiteX8355" fmla="*/ 1825901 w 9070966"/>
              <a:gd name="connsiteY8355" fmla="*/ 1743907 h 3611152"/>
              <a:gd name="connsiteX8356" fmla="*/ 1830941 w 9070966"/>
              <a:gd name="connsiteY8356" fmla="*/ 1765169 h 3611152"/>
              <a:gd name="connsiteX8357" fmla="*/ 1836438 w 9070966"/>
              <a:gd name="connsiteY8357" fmla="*/ 1774885 h 3611152"/>
              <a:gd name="connsiteX8358" fmla="*/ 1821778 w 9070966"/>
              <a:gd name="connsiteY8358" fmla="*/ 1768941 h 3611152"/>
              <a:gd name="connsiteX8359" fmla="*/ 1821777 w 9070966"/>
              <a:gd name="connsiteY8359" fmla="*/ 1768941 h 3611152"/>
              <a:gd name="connsiteX8360" fmla="*/ 1836435 w 9070966"/>
              <a:gd name="connsiteY8360" fmla="*/ 1774885 h 3611152"/>
              <a:gd name="connsiteX8361" fmla="*/ 1843765 w 9070966"/>
              <a:gd name="connsiteY8361" fmla="*/ 1786202 h 3611152"/>
              <a:gd name="connsiteX8362" fmla="*/ 1845597 w 9070966"/>
              <a:gd name="connsiteY8362" fmla="*/ 1796489 h 3611152"/>
              <a:gd name="connsiteX8363" fmla="*/ 1843765 w 9070966"/>
              <a:gd name="connsiteY8363" fmla="*/ 1802434 h 3611152"/>
              <a:gd name="connsiteX8364" fmla="*/ 1838268 w 9070966"/>
              <a:gd name="connsiteY8364" fmla="*/ 1806777 h 3611152"/>
              <a:gd name="connsiteX8365" fmla="*/ 1834488 w 9070966"/>
              <a:gd name="connsiteY8365" fmla="*/ 1815122 h 3611152"/>
              <a:gd name="connsiteX8366" fmla="*/ 1834488 w 9070966"/>
              <a:gd name="connsiteY8366" fmla="*/ 1823352 h 3611152"/>
              <a:gd name="connsiteX8367" fmla="*/ 1837122 w 9070966"/>
              <a:gd name="connsiteY8367" fmla="*/ 1828153 h 3611152"/>
              <a:gd name="connsiteX8368" fmla="*/ 1839756 w 9070966"/>
              <a:gd name="connsiteY8368" fmla="*/ 1827124 h 3611152"/>
              <a:gd name="connsiteX8369" fmla="*/ 1845368 w 9070966"/>
              <a:gd name="connsiteY8369" fmla="*/ 1813522 h 3611152"/>
              <a:gd name="connsiteX8370" fmla="*/ 1850064 w 9070966"/>
              <a:gd name="connsiteY8370" fmla="*/ 1814322 h 3611152"/>
              <a:gd name="connsiteX8371" fmla="*/ 1864608 w 9070966"/>
              <a:gd name="connsiteY8371" fmla="*/ 1826667 h 3611152"/>
              <a:gd name="connsiteX8372" fmla="*/ 1888316 w 9070966"/>
              <a:gd name="connsiteY8372" fmla="*/ 1841185 h 3611152"/>
              <a:gd name="connsiteX8373" fmla="*/ 1904006 w 9070966"/>
              <a:gd name="connsiteY8373" fmla="*/ 1841870 h 3611152"/>
              <a:gd name="connsiteX8374" fmla="*/ 1912481 w 9070966"/>
              <a:gd name="connsiteY8374" fmla="*/ 1849529 h 3611152"/>
              <a:gd name="connsiteX8375" fmla="*/ 1914886 w 9070966"/>
              <a:gd name="connsiteY8375" fmla="*/ 1854902 h 3611152"/>
              <a:gd name="connsiteX8376" fmla="*/ 1918436 w 9070966"/>
              <a:gd name="connsiteY8376" fmla="*/ 1872848 h 3611152"/>
              <a:gd name="connsiteX8377" fmla="*/ 1917863 w 9070966"/>
              <a:gd name="connsiteY8377" fmla="*/ 1878221 h 3611152"/>
              <a:gd name="connsiteX8378" fmla="*/ 1914886 w 9070966"/>
              <a:gd name="connsiteY8378" fmla="*/ 1882450 h 3611152"/>
              <a:gd name="connsiteX8379" fmla="*/ 1909961 w 9070966"/>
              <a:gd name="connsiteY8379" fmla="*/ 1883593 h 3611152"/>
              <a:gd name="connsiteX8380" fmla="*/ 1905838 w 9070966"/>
              <a:gd name="connsiteY8380" fmla="*/ 1890795 h 3611152"/>
              <a:gd name="connsiteX8381" fmla="*/ 1902173 w 9070966"/>
              <a:gd name="connsiteY8381" fmla="*/ 1890109 h 3611152"/>
              <a:gd name="connsiteX8382" fmla="*/ 1895416 w 9070966"/>
              <a:gd name="connsiteY8382" fmla="*/ 1895596 h 3611152"/>
              <a:gd name="connsiteX8383" fmla="*/ 1882589 w 9070966"/>
              <a:gd name="connsiteY8383" fmla="*/ 1916057 h 3611152"/>
              <a:gd name="connsiteX8384" fmla="*/ 1892668 w 9070966"/>
              <a:gd name="connsiteY8384" fmla="*/ 1917772 h 3611152"/>
              <a:gd name="connsiteX8385" fmla="*/ 1895760 w 9070966"/>
              <a:gd name="connsiteY8385" fmla="*/ 1916057 h 3611152"/>
              <a:gd name="connsiteX8386" fmla="*/ 1907556 w 9070966"/>
              <a:gd name="connsiteY8386" fmla="*/ 1899254 h 3611152"/>
              <a:gd name="connsiteX8387" fmla="*/ 1919581 w 9070966"/>
              <a:gd name="connsiteY8387" fmla="*/ 1896625 h 3611152"/>
              <a:gd name="connsiteX8388" fmla="*/ 1924621 w 9070966"/>
              <a:gd name="connsiteY8388" fmla="*/ 1905769 h 3611152"/>
              <a:gd name="connsiteX8389" fmla="*/ 1937562 w 9070966"/>
              <a:gd name="connsiteY8389" fmla="*/ 1906455 h 3611152"/>
              <a:gd name="connsiteX8390" fmla="*/ 1943174 w 9070966"/>
              <a:gd name="connsiteY8390" fmla="*/ 1910799 h 3611152"/>
              <a:gd name="connsiteX8391" fmla="*/ 1960696 w 9070966"/>
              <a:gd name="connsiteY8391" fmla="*/ 1915257 h 3611152"/>
              <a:gd name="connsiteX8392" fmla="*/ 1977646 w 9070966"/>
              <a:gd name="connsiteY8392" fmla="*/ 1905769 h 3611152"/>
              <a:gd name="connsiteX8393" fmla="*/ 2005247 w 9070966"/>
              <a:gd name="connsiteY8393" fmla="*/ 1915371 h 3611152"/>
              <a:gd name="connsiteX8394" fmla="*/ 2040292 w 9070966"/>
              <a:gd name="connsiteY8394" fmla="*/ 1919258 h 3611152"/>
              <a:gd name="connsiteX8395" fmla="*/ 2058960 w 9070966"/>
              <a:gd name="connsiteY8395" fmla="*/ 1919029 h 3611152"/>
              <a:gd name="connsiteX8396" fmla="*/ 2062167 w 9070966"/>
              <a:gd name="connsiteY8396" fmla="*/ 1925888 h 3611152"/>
              <a:gd name="connsiteX8397" fmla="*/ 2056899 w 9070966"/>
              <a:gd name="connsiteY8397" fmla="*/ 1945663 h 3611152"/>
              <a:gd name="connsiteX8398" fmla="*/ 2059991 w 9070966"/>
              <a:gd name="connsiteY8398" fmla="*/ 1962010 h 3611152"/>
              <a:gd name="connsiteX8399" fmla="*/ 2061823 w 9070966"/>
              <a:gd name="connsiteY8399" fmla="*/ 1966353 h 3611152"/>
              <a:gd name="connsiteX8400" fmla="*/ 2070184 w 9070966"/>
              <a:gd name="connsiteY8400" fmla="*/ 1973669 h 3611152"/>
              <a:gd name="connsiteX8401" fmla="*/ 2078086 w 9070966"/>
              <a:gd name="connsiteY8401" fmla="*/ 1975956 h 3611152"/>
              <a:gd name="connsiteX8402" fmla="*/ 2087363 w 9070966"/>
              <a:gd name="connsiteY8402" fmla="*/ 1975612 h 3611152"/>
              <a:gd name="connsiteX8403" fmla="*/ 2091257 w 9070966"/>
              <a:gd name="connsiteY8403" fmla="*/ 1977441 h 3611152"/>
              <a:gd name="connsiteX8404" fmla="*/ 2093663 w 9070966"/>
              <a:gd name="connsiteY8404" fmla="*/ 1984529 h 3611152"/>
              <a:gd name="connsiteX8405" fmla="*/ 2091486 w 9070966"/>
              <a:gd name="connsiteY8405" fmla="*/ 2007391 h 3611152"/>
              <a:gd name="connsiteX8406" fmla="*/ 2098701 w 9070966"/>
              <a:gd name="connsiteY8406" fmla="*/ 2022136 h 3611152"/>
              <a:gd name="connsiteX8407" fmla="*/ 2106832 w 9070966"/>
              <a:gd name="connsiteY8407" fmla="*/ 2029224 h 3611152"/>
              <a:gd name="connsiteX8408" fmla="*/ 2118514 w 9070966"/>
              <a:gd name="connsiteY8408" fmla="*/ 2030253 h 3611152"/>
              <a:gd name="connsiteX8409" fmla="*/ 2126989 w 9070966"/>
              <a:gd name="connsiteY8409" fmla="*/ 2027966 h 3611152"/>
              <a:gd name="connsiteX8410" fmla="*/ 2130425 w 9070966"/>
              <a:gd name="connsiteY8410" fmla="*/ 2028652 h 3611152"/>
              <a:gd name="connsiteX8411" fmla="*/ 2139587 w 9070966"/>
              <a:gd name="connsiteY8411" fmla="*/ 2032539 h 3611152"/>
              <a:gd name="connsiteX8412" fmla="*/ 2144626 w 9070966"/>
              <a:gd name="connsiteY8412" fmla="*/ 2037111 h 3611152"/>
              <a:gd name="connsiteX8413" fmla="*/ 2146344 w 9070966"/>
              <a:gd name="connsiteY8413" fmla="*/ 2048199 h 3611152"/>
              <a:gd name="connsiteX8414" fmla="*/ 2144855 w 9070966"/>
              <a:gd name="connsiteY8414" fmla="*/ 2062488 h 3611152"/>
              <a:gd name="connsiteX8415" fmla="*/ 2153788 w 9070966"/>
              <a:gd name="connsiteY8415" fmla="*/ 2080434 h 3611152"/>
              <a:gd name="connsiteX8416" fmla="*/ 2153788 w 9070966"/>
              <a:gd name="connsiteY8416" fmla="*/ 2085007 h 3611152"/>
              <a:gd name="connsiteX8417" fmla="*/ 2150238 w 9070966"/>
              <a:gd name="connsiteY8417" fmla="*/ 2089808 h 3611152"/>
              <a:gd name="connsiteX8418" fmla="*/ 2130768 w 9070966"/>
              <a:gd name="connsiteY8418" fmla="*/ 2099867 h 3611152"/>
              <a:gd name="connsiteX8419" fmla="*/ 2118056 w 9070966"/>
              <a:gd name="connsiteY8419" fmla="*/ 2113127 h 3611152"/>
              <a:gd name="connsiteX8420" fmla="*/ 2104542 w 9070966"/>
              <a:gd name="connsiteY8420" fmla="*/ 2141819 h 3611152"/>
              <a:gd name="connsiteX8421" fmla="*/ 2100648 w 9070966"/>
              <a:gd name="connsiteY8421" fmla="*/ 2154621 h 3611152"/>
              <a:gd name="connsiteX8422" fmla="*/ 2098930 w 9070966"/>
              <a:gd name="connsiteY8422" fmla="*/ 2167538 h 3611152"/>
              <a:gd name="connsiteX8423" fmla="*/ 2101679 w 9070966"/>
              <a:gd name="connsiteY8423" fmla="*/ 2177826 h 3611152"/>
              <a:gd name="connsiteX8424" fmla="*/ 2106832 w 9070966"/>
              <a:gd name="connsiteY8424" fmla="*/ 2183199 h 3611152"/>
              <a:gd name="connsiteX8425" fmla="*/ 2121721 w 9070966"/>
              <a:gd name="connsiteY8425" fmla="*/ 2191543 h 3611152"/>
              <a:gd name="connsiteX8426" fmla="*/ 2126416 w 9070966"/>
              <a:gd name="connsiteY8426" fmla="*/ 2202631 h 3611152"/>
              <a:gd name="connsiteX8427" fmla="*/ 2124011 w 9070966"/>
              <a:gd name="connsiteY8427" fmla="*/ 2212347 h 3611152"/>
              <a:gd name="connsiteX8428" fmla="*/ 2113704 w 9070966"/>
              <a:gd name="connsiteY8428" fmla="*/ 2228351 h 3611152"/>
              <a:gd name="connsiteX8429" fmla="*/ 2106718 w 9070966"/>
              <a:gd name="connsiteY8429" fmla="*/ 2242983 h 3611152"/>
              <a:gd name="connsiteX8430" fmla="*/ 2104198 w 9070966"/>
              <a:gd name="connsiteY8430" fmla="*/ 2261844 h 3611152"/>
              <a:gd name="connsiteX8431" fmla="*/ 2101302 w 9070966"/>
              <a:gd name="connsiteY8431" fmla="*/ 2265560 h 3611152"/>
              <a:gd name="connsiteX8432" fmla="*/ 2101452 w 9070966"/>
              <a:gd name="connsiteY8432" fmla="*/ 2265844 h 3611152"/>
              <a:gd name="connsiteX8433" fmla="*/ 2099275 w 9070966"/>
              <a:gd name="connsiteY8433" fmla="*/ 2296708 h 3611152"/>
              <a:gd name="connsiteX8434" fmla="*/ 2115996 w 9070966"/>
              <a:gd name="connsiteY8434" fmla="*/ 2324256 h 3611152"/>
              <a:gd name="connsiteX8435" fmla="*/ 2116569 w 9070966"/>
              <a:gd name="connsiteY8435" fmla="*/ 2328028 h 3611152"/>
              <a:gd name="connsiteX8436" fmla="*/ 2116569 w 9070966"/>
              <a:gd name="connsiteY8436" fmla="*/ 2342317 h 3611152"/>
              <a:gd name="connsiteX8437" fmla="*/ 2112675 w 9070966"/>
              <a:gd name="connsiteY8437" fmla="*/ 2351805 h 3611152"/>
              <a:gd name="connsiteX8438" fmla="*/ 2112904 w 9070966"/>
              <a:gd name="connsiteY8438" fmla="*/ 2355806 h 3611152"/>
              <a:gd name="connsiteX8439" fmla="*/ 2118516 w 9070966"/>
              <a:gd name="connsiteY8439" fmla="*/ 2361292 h 3611152"/>
              <a:gd name="connsiteX8440" fmla="*/ 2111644 w 9070966"/>
              <a:gd name="connsiteY8440" fmla="*/ 2375238 h 3611152"/>
              <a:gd name="connsiteX8441" fmla="*/ 2107521 w 9070966"/>
              <a:gd name="connsiteY8441" fmla="*/ 2396614 h 3611152"/>
              <a:gd name="connsiteX8442" fmla="*/ 2109583 w 9070966"/>
              <a:gd name="connsiteY8442" fmla="*/ 2406445 h 3611152"/>
              <a:gd name="connsiteX8443" fmla="*/ 2115195 w 9070966"/>
              <a:gd name="connsiteY8443" fmla="*/ 2413532 h 3611152"/>
              <a:gd name="connsiteX8444" fmla="*/ 2116454 w 9070966"/>
              <a:gd name="connsiteY8444" fmla="*/ 2417876 h 3611152"/>
              <a:gd name="connsiteX8445" fmla="*/ 2115996 w 9070966"/>
              <a:gd name="connsiteY8445" fmla="*/ 2420390 h 3611152"/>
              <a:gd name="connsiteX8446" fmla="*/ 2110385 w 9070966"/>
              <a:gd name="connsiteY8446" fmla="*/ 2423363 h 3611152"/>
              <a:gd name="connsiteX8447" fmla="*/ 2107292 w 9070966"/>
              <a:gd name="connsiteY8447" fmla="*/ 2437537 h 3611152"/>
              <a:gd name="connsiteX8448" fmla="*/ 2109010 w 9070966"/>
              <a:gd name="connsiteY8448" fmla="*/ 2478803 h 3611152"/>
              <a:gd name="connsiteX8449" fmla="*/ 2107292 w 9070966"/>
              <a:gd name="connsiteY8449" fmla="*/ 2484861 h 3611152"/>
              <a:gd name="connsiteX8450" fmla="*/ 2101681 w 9070966"/>
              <a:gd name="connsiteY8450" fmla="*/ 2488633 h 3611152"/>
              <a:gd name="connsiteX8451" fmla="*/ 2100192 w 9070966"/>
              <a:gd name="connsiteY8451" fmla="*/ 2494692 h 3611152"/>
              <a:gd name="connsiteX8452" fmla="*/ 2101222 w 9070966"/>
              <a:gd name="connsiteY8452" fmla="*/ 2519497 h 3611152"/>
              <a:gd name="connsiteX8453" fmla="*/ 2099275 w 9070966"/>
              <a:gd name="connsiteY8453" fmla="*/ 2537901 h 3611152"/>
              <a:gd name="connsiteX8454" fmla="*/ 2101681 w 9070966"/>
              <a:gd name="connsiteY8454" fmla="*/ 2546245 h 3611152"/>
              <a:gd name="connsiteX8455" fmla="*/ 2095038 w 9070966"/>
              <a:gd name="connsiteY8455" fmla="*/ 2570593 h 3611152"/>
              <a:gd name="connsiteX8456" fmla="*/ 2095840 w 9070966"/>
              <a:gd name="connsiteY8456" fmla="*/ 2584082 h 3611152"/>
              <a:gd name="connsiteX8457" fmla="*/ 2091717 w 9070966"/>
              <a:gd name="connsiteY8457" fmla="*/ 2596084 h 3611152"/>
              <a:gd name="connsiteX8458" fmla="*/ 2082669 w 9070966"/>
              <a:gd name="connsiteY8458" fmla="*/ 2608887 h 3611152"/>
              <a:gd name="connsiteX8459" fmla="*/ 2079577 w 9070966"/>
              <a:gd name="connsiteY8459" fmla="*/ 2610144 h 3611152"/>
              <a:gd name="connsiteX8460" fmla="*/ 2077744 w 9070966"/>
              <a:gd name="connsiteY8460" fmla="*/ 2599056 h 3611152"/>
              <a:gd name="connsiteX8461" fmla="*/ 2058732 w 9070966"/>
              <a:gd name="connsiteY8461" fmla="*/ 2596541 h 3611152"/>
              <a:gd name="connsiteX8462" fmla="*/ 2054725 w 9070966"/>
              <a:gd name="connsiteY8462" fmla="*/ 2593455 h 3611152"/>
              <a:gd name="connsiteX8463" fmla="*/ 2052434 w 9070966"/>
              <a:gd name="connsiteY8463" fmla="*/ 2587625 h 3611152"/>
              <a:gd name="connsiteX8464" fmla="*/ 2052663 w 9070966"/>
              <a:gd name="connsiteY8464" fmla="*/ 2581796 h 3611152"/>
              <a:gd name="connsiteX8465" fmla="*/ 2054725 w 9070966"/>
              <a:gd name="connsiteY8465" fmla="*/ 2577909 h 3611152"/>
              <a:gd name="connsiteX8466" fmla="*/ 2053693 w 9070966"/>
              <a:gd name="connsiteY8466" fmla="*/ 2575280 h 3611152"/>
              <a:gd name="connsiteX8467" fmla="*/ 2047051 w 9070966"/>
              <a:gd name="connsiteY8467" fmla="*/ 2568993 h 3611152"/>
              <a:gd name="connsiteX8468" fmla="*/ 2040981 w 9070966"/>
              <a:gd name="connsiteY8468" fmla="*/ 2568993 h 3611152"/>
              <a:gd name="connsiteX8469" fmla="*/ 2038691 w 9070966"/>
              <a:gd name="connsiteY8469" fmla="*/ 2566249 h 3611152"/>
              <a:gd name="connsiteX8470" fmla="*/ 2022885 w 9070966"/>
              <a:gd name="connsiteY8470" fmla="*/ 2557448 h 3611152"/>
              <a:gd name="connsiteX8471" fmla="*/ 2013381 w 9070966"/>
              <a:gd name="connsiteY8471" fmla="*/ 2548531 h 3611152"/>
              <a:gd name="connsiteX8472" fmla="*/ 2010288 w 9070966"/>
              <a:gd name="connsiteY8472" fmla="*/ 2540415 h 3611152"/>
              <a:gd name="connsiteX8473" fmla="*/ 1997003 w 9070966"/>
              <a:gd name="connsiteY8473" fmla="*/ 2520640 h 3611152"/>
              <a:gd name="connsiteX8474" fmla="*/ 1993224 w 9070966"/>
              <a:gd name="connsiteY8474" fmla="*/ 2519840 h 3611152"/>
              <a:gd name="connsiteX8475" fmla="*/ 1989215 w 9070966"/>
              <a:gd name="connsiteY8475" fmla="*/ 2521554 h 3611152"/>
              <a:gd name="connsiteX8476" fmla="*/ 1987383 w 9070966"/>
              <a:gd name="connsiteY8476" fmla="*/ 2525098 h 3611152"/>
              <a:gd name="connsiteX8477" fmla="*/ 1987383 w 9070966"/>
              <a:gd name="connsiteY8477" fmla="*/ 2545331 h 3611152"/>
              <a:gd name="connsiteX8478" fmla="*/ 1985894 w 9070966"/>
              <a:gd name="connsiteY8478" fmla="*/ 2548417 h 3611152"/>
              <a:gd name="connsiteX8479" fmla="*/ 1977534 w 9070966"/>
              <a:gd name="connsiteY8479" fmla="*/ 2545559 h 3611152"/>
              <a:gd name="connsiteX8480" fmla="*/ 1970662 w 9070966"/>
              <a:gd name="connsiteY8480" fmla="*/ 2550246 h 3611152"/>
              <a:gd name="connsiteX8481" fmla="*/ 1975129 w 9070966"/>
              <a:gd name="connsiteY8481" fmla="*/ 2555847 h 3611152"/>
              <a:gd name="connsiteX8482" fmla="*/ 1975243 w 9070966"/>
              <a:gd name="connsiteY8482" fmla="*/ 2559505 h 3611152"/>
              <a:gd name="connsiteX8483" fmla="*/ 1978908 w 9070966"/>
              <a:gd name="connsiteY8483" fmla="*/ 2559391 h 3611152"/>
              <a:gd name="connsiteX8484" fmla="*/ 1973411 w 9070966"/>
              <a:gd name="connsiteY8484" fmla="*/ 2563277 h 3611152"/>
              <a:gd name="connsiteX8485" fmla="*/ 1975701 w 9070966"/>
              <a:gd name="connsiteY8485" fmla="*/ 2565792 h 3611152"/>
              <a:gd name="connsiteX8486" fmla="*/ 1975816 w 9070966"/>
              <a:gd name="connsiteY8486" fmla="*/ 2569793 h 3611152"/>
              <a:gd name="connsiteX8487" fmla="*/ 1980740 w 9070966"/>
              <a:gd name="connsiteY8487" fmla="*/ 2573337 h 3611152"/>
              <a:gd name="connsiteX8488" fmla="*/ 1979710 w 9070966"/>
              <a:gd name="connsiteY8488" fmla="*/ 2574708 h 3611152"/>
              <a:gd name="connsiteX8489" fmla="*/ 1972494 w 9070966"/>
              <a:gd name="connsiteY8489" fmla="*/ 2574823 h 3611152"/>
              <a:gd name="connsiteX8490" fmla="*/ 1968257 w 9070966"/>
              <a:gd name="connsiteY8490" fmla="*/ 2579395 h 3611152"/>
              <a:gd name="connsiteX8491" fmla="*/ 1971235 w 9070966"/>
              <a:gd name="connsiteY8491" fmla="*/ 2584653 h 3611152"/>
              <a:gd name="connsiteX8492" fmla="*/ 1979824 w 9070966"/>
              <a:gd name="connsiteY8492" fmla="*/ 2583739 h 3611152"/>
              <a:gd name="connsiteX8493" fmla="*/ 1973983 w 9070966"/>
              <a:gd name="connsiteY8493" fmla="*/ 2589797 h 3611152"/>
              <a:gd name="connsiteX8494" fmla="*/ 1967454 w 9070966"/>
              <a:gd name="connsiteY8494" fmla="*/ 2590940 h 3611152"/>
              <a:gd name="connsiteX8495" fmla="*/ 1948215 w 9070966"/>
              <a:gd name="connsiteY8495" fmla="*/ 2580424 h 3611152"/>
              <a:gd name="connsiteX8496" fmla="*/ 1928973 w 9070966"/>
              <a:gd name="connsiteY8496" fmla="*/ 2572422 h 3611152"/>
              <a:gd name="connsiteX8497" fmla="*/ 1894387 w 9070966"/>
              <a:gd name="connsiteY8497" fmla="*/ 2550589 h 3611152"/>
              <a:gd name="connsiteX8498" fmla="*/ 1885912 w 9070966"/>
              <a:gd name="connsiteY8498" fmla="*/ 2543959 h 3611152"/>
              <a:gd name="connsiteX8499" fmla="*/ 1876865 w 9070966"/>
              <a:gd name="connsiteY8499" fmla="*/ 2532985 h 3611152"/>
              <a:gd name="connsiteX8500" fmla="*/ 1870451 w 9070966"/>
              <a:gd name="connsiteY8500" fmla="*/ 2533214 h 3611152"/>
              <a:gd name="connsiteX8501" fmla="*/ 1858540 w 9070966"/>
              <a:gd name="connsiteY8501" fmla="*/ 2529670 h 3611152"/>
              <a:gd name="connsiteX8502" fmla="*/ 1848691 w 9070966"/>
              <a:gd name="connsiteY8502" fmla="*/ 2534243 h 3611152"/>
              <a:gd name="connsiteX8503" fmla="*/ 1843423 w 9070966"/>
              <a:gd name="connsiteY8503" fmla="*/ 2538815 h 3611152"/>
              <a:gd name="connsiteX8504" fmla="*/ 1848119 w 9070966"/>
              <a:gd name="connsiteY8504" fmla="*/ 2541787 h 3611152"/>
              <a:gd name="connsiteX8505" fmla="*/ 1849607 w 9070966"/>
              <a:gd name="connsiteY8505" fmla="*/ 2548417 h 3611152"/>
              <a:gd name="connsiteX8506" fmla="*/ 1861174 w 9070966"/>
              <a:gd name="connsiteY8506" fmla="*/ 2562249 h 3611152"/>
              <a:gd name="connsiteX8507" fmla="*/ 1865412 w 9070966"/>
              <a:gd name="connsiteY8507" fmla="*/ 2565106 h 3611152"/>
              <a:gd name="connsiteX8508" fmla="*/ 1868733 w 9070966"/>
              <a:gd name="connsiteY8508" fmla="*/ 2571165 h 3611152"/>
              <a:gd name="connsiteX8509" fmla="*/ 1868504 w 9070966"/>
              <a:gd name="connsiteY8509" fmla="*/ 2575166 h 3611152"/>
              <a:gd name="connsiteX8510" fmla="*/ 1866672 w 9070966"/>
              <a:gd name="connsiteY8510" fmla="*/ 2576423 h 3611152"/>
              <a:gd name="connsiteX8511" fmla="*/ 1880186 w 9070966"/>
              <a:gd name="connsiteY8511" fmla="*/ 2596656 h 3611152"/>
              <a:gd name="connsiteX8512" fmla="*/ 1878926 w 9070966"/>
              <a:gd name="connsiteY8512" fmla="*/ 2599971 h 3611152"/>
              <a:gd name="connsiteX8513" fmla="*/ 1883965 w 9070966"/>
              <a:gd name="connsiteY8513" fmla="*/ 2613345 h 3611152"/>
              <a:gd name="connsiteX8514" fmla="*/ 1882935 w 9070966"/>
              <a:gd name="connsiteY8514" fmla="*/ 2615631 h 3611152"/>
              <a:gd name="connsiteX8515" fmla="*/ 1854532 w 9070966"/>
              <a:gd name="connsiteY8515" fmla="*/ 2617117 h 3611152"/>
              <a:gd name="connsiteX8516" fmla="*/ 1850295 w 9070966"/>
              <a:gd name="connsiteY8516" fmla="*/ 2614717 h 3611152"/>
              <a:gd name="connsiteX8517" fmla="*/ 1849378 w 9070966"/>
              <a:gd name="connsiteY8517" fmla="*/ 2612088 h 3611152"/>
              <a:gd name="connsiteX8518" fmla="*/ 1852929 w 9070966"/>
              <a:gd name="connsiteY8518" fmla="*/ 2610259 h 3611152"/>
              <a:gd name="connsiteX8519" fmla="*/ 1850867 w 9070966"/>
              <a:gd name="connsiteY8519" fmla="*/ 2601914 h 3611152"/>
              <a:gd name="connsiteX8520" fmla="*/ 1826588 w 9070966"/>
              <a:gd name="connsiteY8520" fmla="*/ 2579852 h 3611152"/>
              <a:gd name="connsiteX8521" fmla="*/ 1821891 w 9070966"/>
              <a:gd name="connsiteY8521" fmla="*/ 2571622 h 3611152"/>
              <a:gd name="connsiteX8522" fmla="*/ 1812272 w 9070966"/>
              <a:gd name="connsiteY8522" fmla="*/ 2564535 h 3611152"/>
              <a:gd name="connsiteX8523" fmla="*/ 1798758 w 9070966"/>
              <a:gd name="connsiteY8523" fmla="*/ 2558248 h 3611152"/>
              <a:gd name="connsiteX8524" fmla="*/ 1802537 w 9070966"/>
              <a:gd name="connsiteY8524" fmla="*/ 2552990 h 3611152"/>
              <a:gd name="connsiteX8525" fmla="*/ 1791771 w 9070966"/>
              <a:gd name="connsiteY8525" fmla="*/ 2539844 h 3611152"/>
              <a:gd name="connsiteX8526" fmla="*/ 1757872 w 9070966"/>
              <a:gd name="connsiteY8526" fmla="*/ 2515953 h 3611152"/>
              <a:gd name="connsiteX8527" fmla="*/ 1740922 w 9070966"/>
              <a:gd name="connsiteY8527" fmla="*/ 2496406 h 3611152"/>
              <a:gd name="connsiteX8528" fmla="*/ 1739547 w 9070966"/>
              <a:gd name="connsiteY8528" fmla="*/ 2484633 h 3611152"/>
              <a:gd name="connsiteX8529" fmla="*/ 1735882 w 9070966"/>
              <a:gd name="connsiteY8529" fmla="*/ 2481203 h 3611152"/>
              <a:gd name="connsiteX8530" fmla="*/ 1720880 w 9070966"/>
              <a:gd name="connsiteY8530" fmla="*/ 2477888 h 3611152"/>
              <a:gd name="connsiteX8531" fmla="*/ 1720421 w 9070966"/>
              <a:gd name="connsiteY8531" fmla="*/ 2473087 h 3611152"/>
              <a:gd name="connsiteX8532" fmla="*/ 1726491 w 9070966"/>
              <a:gd name="connsiteY8532" fmla="*/ 2466800 h 3611152"/>
              <a:gd name="connsiteX8533" fmla="*/ 1724659 w 9070966"/>
              <a:gd name="connsiteY8533" fmla="*/ 2461199 h 3611152"/>
              <a:gd name="connsiteX8534" fmla="*/ 1720078 w 9070966"/>
              <a:gd name="connsiteY8534" fmla="*/ 2455826 h 3611152"/>
              <a:gd name="connsiteX8535" fmla="*/ 1717329 w 9070966"/>
              <a:gd name="connsiteY8535" fmla="*/ 2453197 h 3611152"/>
              <a:gd name="connsiteX8536" fmla="*/ 1713206 w 9070966"/>
              <a:gd name="connsiteY8536" fmla="*/ 2453426 h 3611152"/>
              <a:gd name="connsiteX8537" fmla="*/ 1707823 w 9070966"/>
              <a:gd name="connsiteY8537" fmla="*/ 2446339 h 3611152"/>
              <a:gd name="connsiteX8538" fmla="*/ 1696371 w 9070966"/>
              <a:gd name="connsiteY8538" fmla="*/ 2437766 h 3611152"/>
              <a:gd name="connsiteX8539" fmla="*/ 1692820 w 9070966"/>
              <a:gd name="connsiteY8539" fmla="*/ 2437766 h 3611152"/>
              <a:gd name="connsiteX8540" fmla="*/ 1692590 w 9070966"/>
              <a:gd name="connsiteY8540" fmla="*/ 2440052 h 3611152"/>
              <a:gd name="connsiteX8541" fmla="*/ 1690530 w 9070966"/>
              <a:gd name="connsiteY8541" fmla="*/ 2440509 h 3611152"/>
              <a:gd name="connsiteX8542" fmla="*/ 1688469 w 9070966"/>
              <a:gd name="connsiteY8542" fmla="*/ 2439252 h 3611152"/>
              <a:gd name="connsiteX8543" fmla="*/ 1689270 w 9070966"/>
              <a:gd name="connsiteY8543" fmla="*/ 2431136 h 3611152"/>
              <a:gd name="connsiteX8544" fmla="*/ 1680337 w 9070966"/>
              <a:gd name="connsiteY8544" fmla="*/ 2423591 h 3611152"/>
              <a:gd name="connsiteX8545" fmla="*/ 1672206 w 9070966"/>
              <a:gd name="connsiteY8545" fmla="*/ 2424048 h 3611152"/>
              <a:gd name="connsiteX8546" fmla="*/ 1664876 w 9070966"/>
              <a:gd name="connsiteY8546" fmla="*/ 2417761 h 3611152"/>
              <a:gd name="connsiteX8547" fmla="*/ 1658806 w 9070966"/>
              <a:gd name="connsiteY8547" fmla="*/ 2416275 h 3611152"/>
              <a:gd name="connsiteX8548" fmla="*/ 1660792 w 9070966"/>
              <a:gd name="connsiteY8548" fmla="*/ 2410439 h 3611152"/>
              <a:gd name="connsiteX8549" fmla="*/ 1660754 w 9070966"/>
              <a:gd name="connsiteY8549" fmla="*/ 2410446 h 3611152"/>
              <a:gd name="connsiteX8550" fmla="*/ 1658692 w 9070966"/>
              <a:gd name="connsiteY8550" fmla="*/ 2416504 h 3611152"/>
              <a:gd name="connsiteX8551" fmla="*/ 1649530 w 9070966"/>
              <a:gd name="connsiteY8551" fmla="*/ 2415361 h 3611152"/>
              <a:gd name="connsiteX8552" fmla="*/ 1643460 w 9070966"/>
              <a:gd name="connsiteY8552" fmla="*/ 2408845 h 3611152"/>
              <a:gd name="connsiteX8553" fmla="*/ 1638078 w 9070966"/>
              <a:gd name="connsiteY8553" fmla="*/ 2406216 h 3611152"/>
              <a:gd name="connsiteX8554" fmla="*/ 1628343 w 9070966"/>
              <a:gd name="connsiteY8554" fmla="*/ 2403930 h 3611152"/>
              <a:gd name="connsiteX8555" fmla="*/ 1624907 w 9070966"/>
              <a:gd name="connsiteY8555" fmla="*/ 2406216 h 3611152"/>
              <a:gd name="connsiteX8556" fmla="*/ 1621357 w 9070966"/>
              <a:gd name="connsiteY8556" fmla="*/ 2404730 h 3611152"/>
              <a:gd name="connsiteX8557" fmla="*/ 1620555 w 9070966"/>
              <a:gd name="connsiteY8557" fmla="*/ 2401987 h 3611152"/>
              <a:gd name="connsiteX8558" fmla="*/ 1623075 w 9070966"/>
              <a:gd name="connsiteY8558" fmla="*/ 2400158 h 3611152"/>
              <a:gd name="connsiteX8559" fmla="*/ 1620097 w 9070966"/>
              <a:gd name="connsiteY8559" fmla="*/ 2395700 h 3611152"/>
              <a:gd name="connsiteX8560" fmla="*/ 1614256 w 9070966"/>
              <a:gd name="connsiteY8560" fmla="*/ 2391356 h 3611152"/>
              <a:gd name="connsiteX8561" fmla="*/ 1610591 w 9070966"/>
              <a:gd name="connsiteY8561" fmla="*/ 2391585 h 3611152"/>
              <a:gd name="connsiteX8562" fmla="*/ 1607385 w 9070966"/>
              <a:gd name="connsiteY8562" fmla="*/ 2394442 h 3611152"/>
              <a:gd name="connsiteX8563" fmla="*/ 1602803 w 9070966"/>
              <a:gd name="connsiteY8563" fmla="*/ 2390899 h 3611152"/>
              <a:gd name="connsiteX8564" fmla="*/ 1602231 w 9070966"/>
              <a:gd name="connsiteY8564" fmla="*/ 2388841 h 3611152"/>
              <a:gd name="connsiteX8565" fmla="*/ 1604979 w 9070966"/>
              <a:gd name="connsiteY8565" fmla="*/ 2384955 h 3611152"/>
              <a:gd name="connsiteX8566" fmla="*/ 1586770 w 9070966"/>
              <a:gd name="connsiteY8566" fmla="*/ 2365065 h 3611152"/>
              <a:gd name="connsiteX8567" fmla="*/ 1550808 w 9070966"/>
              <a:gd name="connsiteY8567" fmla="*/ 2341288 h 3611152"/>
              <a:gd name="connsiteX8568" fmla="*/ 1520573 w 9070966"/>
              <a:gd name="connsiteY8568" fmla="*/ 2330200 h 3611152"/>
              <a:gd name="connsiteX8569" fmla="*/ 1521261 w 9070966"/>
              <a:gd name="connsiteY8569" fmla="*/ 2327343 h 3611152"/>
              <a:gd name="connsiteX8570" fmla="*/ 1514389 w 9070966"/>
              <a:gd name="connsiteY8570" fmla="*/ 2317969 h 3611152"/>
              <a:gd name="connsiteX8571" fmla="*/ 1503051 w 9070966"/>
              <a:gd name="connsiteY8571" fmla="*/ 2309739 h 3611152"/>
              <a:gd name="connsiteX8572" fmla="*/ 1501447 w 9070966"/>
              <a:gd name="connsiteY8572" fmla="*/ 2305852 h 3611152"/>
              <a:gd name="connsiteX8573" fmla="*/ 1460561 w 9070966"/>
              <a:gd name="connsiteY8573" fmla="*/ 2275103 h 3611152"/>
              <a:gd name="connsiteX8574" fmla="*/ 1451743 w 9070966"/>
              <a:gd name="connsiteY8574" fmla="*/ 2266758 h 3611152"/>
              <a:gd name="connsiteX8575" fmla="*/ 1399633 w 9070966"/>
              <a:gd name="connsiteY8575" fmla="*/ 2229265 h 3611152"/>
              <a:gd name="connsiteX8576" fmla="*/ 1397573 w 9070966"/>
              <a:gd name="connsiteY8576" fmla="*/ 2226750 h 3611152"/>
              <a:gd name="connsiteX8577" fmla="*/ 1397915 w 9070966"/>
              <a:gd name="connsiteY8577" fmla="*/ 2214633 h 3611152"/>
              <a:gd name="connsiteX8578" fmla="*/ 1402726 w 9070966"/>
              <a:gd name="connsiteY8578" fmla="*/ 2213376 h 3611152"/>
              <a:gd name="connsiteX8579" fmla="*/ 1403185 w 9070966"/>
              <a:gd name="connsiteY8579" fmla="*/ 2210290 h 3611152"/>
              <a:gd name="connsiteX8580" fmla="*/ 1393220 w 9070966"/>
              <a:gd name="connsiteY8580" fmla="*/ 2190514 h 3611152"/>
              <a:gd name="connsiteX8581" fmla="*/ 1390243 w 9070966"/>
              <a:gd name="connsiteY8581" fmla="*/ 2172110 h 3611152"/>
              <a:gd name="connsiteX8582" fmla="*/ 1364818 w 9070966"/>
              <a:gd name="connsiteY8582" fmla="*/ 2151535 h 3611152"/>
              <a:gd name="connsiteX8583" fmla="*/ 1341684 w 9070966"/>
              <a:gd name="connsiteY8583" fmla="*/ 2137589 h 3611152"/>
              <a:gd name="connsiteX8584" fmla="*/ 1327483 w 9070966"/>
              <a:gd name="connsiteY8584" fmla="*/ 2131988 h 3611152"/>
              <a:gd name="connsiteX8585" fmla="*/ 1328169 w 9070966"/>
              <a:gd name="connsiteY8585" fmla="*/ 2128330 h 3611152"/>
              <a:gd name="connsiteX8586" fmla="*/ 1264264 w 9070966"/>
              <a:gd name="connsiteY8586" fmla="*/ 2082263 h 3611152"/>
              <a:gd name="connsiteX8587" fmla="*/ 1247427 w 9070966"/>
              <a:gd name="connsiteY8587" fmla="*/ 2060773 h 3611152"/>
              <a:gd name="connsiteX8588" fmla="*/ 1248458 w 9070966"/>
              <a:gd name="connsiteY8588" fmla="*/ 2058029 h 3611152"/>
              <a:gd name="connsiteX8589" fmla="*/ 1245940 w 9070966"/>
              <a:gd name="connsiteY8589" fmla="*/ 2052200 h 3611152"/>
              <a:gd name="connsiteX8590" fmla="*/ 1241701 w 9070966"/>
              <a:gd name="connsiteY8590" fmla="*/ 2049228 h 3611152"/>
              <a:gd name="connsiteX8591" fmla="*/ 1239526 w 9070966"/>
              <a:gd name="connsiteY8591" fmla="*/ 2040883 h 3611152"/>
              <a:gd name="connsiteX8592" fmla="*/ 1235746 w 9070966"/>
              <a:gd name="connsiteY8592" fmla="*/ 2038368 h 3611152"/>
              <a:gd name="connsiteX8593" fmla="*/ 1222003 w 9070966"/>
              <a:gd name="connsiteY8593" fmla="*/ 2018021 h 3611152"/>
              <a:gd name="connsiteX8594" fmla="*/ 1208260 w 9070966"/>
              <a:gd name="connsiteY8594" fmla="*/ 1984871 h 3611152"/>
              <a:gd name="connsiteX8595" fmla="*/ 1171496 w 9070966"/>
              <a:gd name="connsiteY8595" fmla="*/ 1964296 h 3611152"/>
              <a:gd name="connsiteX8596" fmla="*/ 1158555 w 9070966"/>
              <a:gd name="connsiteY8596" fmla="*/ 1946120 h 3611152"/>
              <a:gd name="connsiteX8597" fmla="*/ 1148821 w 9070966"/>
              <a:gd name="connsiteY8597" fmla="*/ 1936976 h 3611152"/>
              <a:gd name="connsiteX8598" fmla="*/ 1167259 w 9070966"/>
              <a:gd name="connsiteY8598" fmla="*/ 1924287 h 3611152"/>
              <a:gd name="connsiteX8599" fmla="*/ 1172070 w 9070966"/>
              <a:gd name="connsiteY8599" fmla="*/ 1919258 h 3611152"/>
              <a:gd name="connsiteX8600" fmla="*/ 1184552 w 9070966"/>
              <a:gd name="connsiteY8600" fmla="*/ 1914228 h 3611152"/>
              <a:gd name="connsiteX8601" fmla="*/ 1193027 w 9070966"/>
              <a:gd name="connsiteY8601" fmla="*/ 1907827 h 3611152"/>
              <a:gd name="connsiteX8602" fmla="*/ 1202189 w 9070966"/>
              <a:gd name="connsiteY8602" fmla="*/ 1896739 h 3611152"/>
              <a:gd name="connsiteX8603" fmla="*/ 1202304 w 9070966"/>
              <a:gd name="connsiteY8603" fmla="*/ 1896510 h 3611152"/>
              <a:gd name="connsiteX8604" fmla="*/ 1204938 w 9070966"/>
              <a:gd name="connsiteY8604" fmla="*/ 1890680 h 3611152"/>
              <a:gd name="connsiteX8605" fmla="*/ 1202877 w 9070966"/>
              <a:gd name="connsiteY8605" fmla="*/ 1871819 h 3611152"/>
              <a:gd name="connsiteX8606" fmla="*/ 1196463 w 9070966"/>
              <a:gd name="connsiteY8606" fmla="*/ 1852730 h 3611152"/>
              <a:gd name="connsiteX8607" fmla="*/ 1191997 w 9070966"/>
              <a:gd name="connsiteY8607" fmla="*/ 1844271 h 3611152"/>
              <a:gd name="connsiteX8608" fmla="*/ 1183866 w 9070966"/>
              <a:gd name="connsiteY8608" fmla="*/ 1840613 h 3611152"/>
              <a:gd name="connsiteX8609" fmla="*/ 1179856 w 9070966"/>
              <a:gd name="connsiteY8609" fmla="*/ 1835926 h 3611152"/>
              <a:gd name="connsiteX8610" fmla="*/ 1178140 w 9070966"/>
              <a:gd name="connsiteY8610" fmla="*/ 1830211 h 3611152"/>
              <a:gd name="connsiteX8611" fmla="*/ 1172756 w 9070966"/>
              <a:gd name="connsiteY8611" fmla="*/ 1824495 h 3611152"/>
              <a:gd name="connsiteX8612" fmla="*/ 1171038 w 9070966"/>
              <a:gd name="connsiteY8612" fmla="*/ 1819809 h 3611152"/>
              <a:gd name="connsiteX8613" fmla="*/ 1168633 w 9070966"/>
              <a:gd name="connsiteY8613" fmla="*/ 1778085 h 3611152"/>
              <a:gd name="connsiteX8614" fmla="*/ 1170230 w 9070966"/>
              <a:gd name="connsiteY8614" fmla="*/ 1777820 h 3611152"/>
              <a:gd name="connsiteX8615" fmla="*/ 1170120 w 9070966"/>
              <a:gd name="connsiteY8615" fmla="*/ 1777743 h 3611152"/>
              <a:gd name="connsiteX8616" fmla="*/ 1168058 w 9070966"/>
              <a:gd name="connsiteY8616" fmla="*/ 1778085 h 3611152"/>
              <a:gd name="connsiteX8617" fmla="*/ 1170463 w 9070966"/>
              <a:gd name="connsiteY8617" fmla="*/ 1819694 h 3611152"/>
              <a:gd name="connsiteX8618" fmla="*/ 1172181 w 9070966"/>
              <a:gd name="connsiteY8618" fmla="*/ 1824381 h 3611152"/>
              <a:gd name="connsiteX8619" fmla="*/ 1177563 w 9070966"/>
              <a:gd name="connsiteY8619" fmla="*/ 1830096 h 3611152"/>
              <a:gd name="connsiteX8620" fmla="*/ 1179281 w 9070966"/>
              <a:gd name="connsiteY8620" fmla="*/ 1835812 h 3611152"/>
              <a:gd name="connsiteX8621" fmla="*/ 1183289 w 9070966"/>
              <a:gd name="connsiteY8621" fmla="*/ 1840499 h 3611152"/>
              <a:gd name="connsiteX8622" fmla="*/ 1191422 w 9070966"/>
              <a:gd name="connsiteY8622" fmla="*/ 1844156 h 3611152"/>
              <a:gd name="connsiteX8623" fmla="*/ 1195774 w 9070966"/>
              <a:gd name="connsiteY8623" fmla="*/ 1852501 h 3611152"/>
              <a:gd name="connsiteX8624" fmla="*/ 1202186 w 9070966"/>
              <a:gd name="connsiteY8624" fmla="*/ 1871705 h 3611152"/>
              <a:gd name="connsiteX8625" fmla="*/ 1204248 w 9070966"/>
              <a:gd name="connsiteY8625" fmla="*/ 1890566 h 3611152"/>
              <a:gd name="connsiteX8626" fmla="*/ 1201500 w 9070966"/>
              <a:gd name="connsiteY8626" fmla="*/ 1896625 h 3611152"/>
              <a:gd name="connsiteX8627" fmla="*/ 1192337 w 9070966"/>
              <a:gd name="connsiteY8627" fmla="*/ 1907713 h 3611152"/>
              <a:gd name="connsiteX8628" fmla="*/ 1183863 w 9070966"/>
              <a:gd name="connsiteY8628" fmla="*/ 1914114 h 3611152"/>
              <a:gd name="connsiteX8629" fmla="*/ 1171380 w 9070966"/>
              <a:gd name="connsiteY8629" fmla="*/ 1919144 h 3611152"/>
              <a:gd name="connsiteX8630" fmla="*/ 1166684 w 9070966"/>
              <a:gd name="connsiteY8630" fmla="*/ 1924173 h 3611152"/>
              <a:gd name="connsiteX8631" fmla="*/ 1148244 w 9070966"/>
              <a:gd name="connsiteY8631" fmla="*/ 1936861 h 3611152"/>
              <a:gd name="connsiteX8632" fmla="*/ 1145037 w 9070966"/>
              <a:gd name="connsiteY8632" fmla="*/ 1930689 h 3611152"/>
              <a:gd name="connsiteX8633" fmla="*/ 1122129 w 9070966"/>
              <a:gd name="connsiteY8633" fmla="*/ 1905426 h 3611152"/>
              <a:gd name="connsiteX8634" fmla="*/ 1117549 w 9070966"/>
              <a:gd name="connsiteY8634" fmla="*/ 1887251 h 3611152"/>
              <a:gd name="connsiteX8635" fmla="*/ 1107928 w 9070966"/>
              <a:gd name="connsiteY8635" fmla="*/ 1873877 h 3611152"/>
              <a:gd name="connsiteX8636" fmla="*/ 1108385 w 9070966"/>
              <a:gd name="connsiteY8636" fmla="*/ 1868619 h 3611152"/>
              <a:gd name="connsiteX8637" fmla="*/ 1116861 w 9070966"/>
              <a:gd name="connsiteY8637" fmla="*/ 1860960 h 3611152"/>
              <a:gd name="connsiteX8638" fmla="*/ 1120296 w 9070966"/>
              <a:gd name="connsiteY8638" fmla="*/ 1854216 h 3611152"/>
              <a:gd name="connsiteX8639" fmla="*/ 1120412 w 9070966"/>
              <a:gd name="connsiteY8639" fmla="*/ 1840727 h 3611152"/>
              <a:gd name="connsiteX8640" fmla="*/ 1115258 w 9070966"/>
              <a:gd name="connsiteY8640" fmla="*/ 1821638 h 3611152"/>
              <a:gd name="connsiteX8641" fmla="*/ 1092466 w 9070966"/>
              <a:gd name="connsiteY8641" fmla="*/ 1788945 h 3611152"/>
              <a:gd name="connsiteX8642" fmla="*/ 1075974 w 9070966"/>
              <a:gd name="connsiteY8642" fmla="*/ 1768826 h 3611152"/>
              <a:gd name="connsiteX8643" fmla="*/ 1065668 w 9070966"/>
              <a:gd name="connsiteY8643" fmla="*/ 1741621 h 3611152"/>
              <a:gd name="connsiteX8644" fmla="*/ 1056964 w 9070966"/>
              <a:gd name="connsiteY8644" fmla="*/ 1732705 h 3611152"/>
              <a:gd name="connsiteX8645" fmla="*/ 1061087 w 9070966"/>
              <a:gd name="connsiteY8645" fmla="*/ 1726303 h 3611152"/>
              <a:gd name="connsiteX8646" fmla="*/ 1061660 w 9070966"/>
              <a:gd name="connsiteY8646" fmla="*/ 1719445 h 3611152"/>
              <a:gd name="connsiteX8647" fmla="*/ 1056735 w 9070966"/>
              <a:gd name="connsiteY8647" fmla="*/ 1708242 h 3611152"/>
              <a:gd name="connsiteX8648" fmla="*/ 1052153 w 9070966"/>
              <a:gd name="connsiteY8648" fmla="*/ 1705156 h 3611152"/>
              <a:gd name="connsiteX8649" fmla="*/ 1043564 w 9070966"/>
              <a:gd name="connsiteY8649" fmla="*/ 1704013 h 3611152"/>
              <a:gd name="connsiteX8650" fmla="*/ 1034401 w 9070966"/>
              <a:gd name="connsiteY8650" fmla="*/ 1695440 h 3611152"/>
              <a:gd name="connsiteX8651" fmla="*/ 1029820 w 9070966"/>
              <a:gd name="connsiteY8651" fmla="*/ 1698755 h 3611152"/>
              <a:gd name="connsiteX8652" fmla="*/ 1025468 w 9070966"/>
              <a:gd name="connsiteY8652" fmla="*/ 1697497 h 3611152"/>
              <a:gd name="connsiteX8653" fmla="*/ 1026957 w 9070966"/>
              <a:gd name="connsiteY8653" fmla="*/ 1690410 h 3611152"/>
              <a:gd name="connsiteX8654" fmla="*/ 1031997 w 9070966"/>
              <a:gd name="connsiteY8654" fmla="*/ 1691210 h 3611152"/>
              <a:gd name="connsiteX8655" fmla="*/ 1028675 w 9070966"/>
              <a:gd name="connsiteY8655" fmla="*/ 1683552 h 3611152"/>
              <a:gd name="connsiteX8656" fmla="*/ 1024323 w 9070966"/>
              <a:gd name="connsiteY8656" fmla="*/ 1682294 h 3611152"/>
              <a:gd name="connsiteX8657" fmla="*/ 1018024 w 9070966"/>
              <a:gd name="connsiteY8657" fmla="*/ 1672692 h 3611152"/>
              <a:gd name="connsiteX8658" fmla="*/ 1017796 w 9070966"/>
              <a:gd name="connsiteY8658" fmla="*/ 1669377 h 3611152"/>
              <a:gd name="connsiteX8659" fmla="*/ 1021575 w 9070966"/>
              <a:gd name="connsiteY8659" fmla="*/ 1669149 h 3611152"/>
              <a:gd name="connsiteX8660" fmla="*/ 1017796 w 9070966"/>
              <a:gd name="connsiteY8660" fmla="*/ 1660804 h 3611152"/>
              <a:gd name="connsiteX8661" fmla="*/ 1021231 w 9070966"/>
              <a:gd name="connsiteY8661" fmla="*/ 1656803 h 3611152"/>
              <a:gd name="connsiteX8662" fmla="*/ 1021231 w 9070966"/>
              <a:gd name="connsiteY8662" fmla="*/ 1653145 h 3611152"/>
              <a:gd name="connsiteX8663" fmla="*/ 1014933 w 9070966"/>
              <a:gd name="connsiteY8663" fmla="*/ 1635427 h 3611152"/>
              <a:gd name="connsiteX8664" fmla="*/ 1011954 w 9070966"/>
              <a:gd name="connsiteY8664" fmla="*/ 1619538 h 3611152"/>
              <a:gd name="connsiteX8665" fmla="*/ 1008747 w 9070966"/>
              <a:gd name="connsiteY8665" fmla="*/ 1613366 h 3611152"/>
              <a:gd name="connsiteX8666" fmla="*/ 1003708 w 9070966"/>
              <a:gd name="connsiteY8666" fmla="*/ 1606278 h 3611152"/>
              <a:gd name="connsiteX8667" fmla="*/ 971297 w 9070966"/>
              <a:gd name="connsiteY8667" fmla="*/ 1574157 h 3611152"/>
              <a:gd name="connsiteX8668" fmla="*/ 963051 w 9070966"/>
              <a:gd name="connsiteY8668" fmla="*/ 1558040 h 3611152"/>
              <a:gd name="connsiteX8669" fmla="*/ 955492 w 9070966"/>
              <a:gd name="connsiteY8669" fmla="*/ 1548095 h 3611152"/>
              <a:gd name="connsiteX8670" fmla="*/ 929151 w 9070966"/>
              <a:gd name="connsiteY8670" fmla="*/ 1526490 h 3611152"/>
              <a:gd name="connsiteX8671" fmla="*/ 929151 w 9070966"/>
              <a:gd name="connsiteY8671" fmla="*/ 1523861 h 3611152"/>
              <a:gd name="connsiteX8672" fmla="*/ 923539 w 9070966"/>
              <a:gd name="connsiteY8672" fmla="*/ 1515745 h 3611152"/>
              <a:gd name="connsiteX8673" fmla="*/ 910598 w 9070966"/>
              <a:gd name="connsiteY8673" fmla="*/ 1507972 h 3611152"/>
              <a:gd name="connsiteX8674" fmla="*/ 906246 w 9070966"/>
              <a:gd name="connsiteY8674" fmla="*/ 1498370 h 3611152"/>
              <a:gd name="connsiteX8675" fmla="*/ 906246 w 9070966"/>
              <a:gd name="connsiteY8675" fmla="*/ 1492312 h 3611152"/>
              <a:gd name="connsiteX8676" fmla="*/ 898344 w 9070966"/>
              <a:gd name="connsiteY8676" fmla="*/ 1478938 h 3611152"/>
              <a:gd name="connsiteX8677" fmla="*/ 895824 w 9070966"/>
              <a:gd name="connsiteY8677" fmla="*/ 1477337 h 3611152"/>
              <a:gd name="connsiteX8678" fmla="*/ 898344 w 9070966"/>
              <a:gd name="connsiteY8678" fmla="*/ 1469793 h 3611152"/>
              <a:gd name="connsiteX8679" fmla="*/ 896740 w 9070966"/>
              <a:gd name="connsiteY8679" fmla="*/ 1465678 h 3611152"/>
              <a:gd name="connsiteX8680" fmla="*/ 898916 w 9070966"/>
              <a:gd name="connsiteY8680" fmla="*/ 1462020 h 3611152"/>
              <a:gd name="connsiteX8681" fmla="*/ 892274 w 9070966"/>
              <a:gd name="connsiteY8681" fmla="*/ 1452075 h 3611152"/>
              <a:gd name="connsiteX8682" fmla="*/ 881966 w 9070966"/>
              <a:gd name="connsiteY8682" fmla="*/ 1445102 h 3611152"/>
              <a:gd name="connsiteX8683" fmla="*/ 875324 w 9070966"/>
              <a:gd name="connsiteY8683" fmla="*/ 1438015 h 3611152"/>
              <a:gd name="connsiteX8684" fmla="*/ 859863 w 9070966"/>
              <a:gd name="connsiteY8684" fmla="*/ 1429670 h 3611152"/>
              <a:gd name="connsiteX8685" fmla="*/ 833751 w 9070966"/>
              <a:gd name="connsiteY8685" fmla="*/ 1418811 h 3611152"/>
              <a:gd name="connsiteX8686" fmla="*/ 825848 w 9070966"/>
              <a:gd name="connsiteY8686" fmla="*/ 1417096 h 3611152"/>
              <a:gd name="connsiteX8687" fmla="*/ 821038 w 9070966"/>
              <a:gd name="connsiteY8687" fmla="*/ 1406465 h 3611152"/>
              <a:gd name="connsiteX8688" fmla="*/ 816915 w 9070966"/>
              <a:gd name="connsiteY8688" fmla="*/ 1402465 h 3611152"/>
              <a:gd name="connsiteX8689" fmla="*/ 807753 w 9070966"/>
              <a:gd name="connsiteY8689" fmla="*/ 1401321 h 3611152"/>
              <a:gd name="connsiteX8690" fmla="*/ 795041 w 9070966"/>
              <a:gd name="connsiteY8690" fmla="*/ 1406008 h 3611152"/>
              <a:gd name="connsiteX8691" fmla="*/ 781526 w 9070966"/>
              <a:gd name="connsiteY8691" fmla="*/ 1401207 h 3611152"/>
              <a:gd name="connsiteX8692" fmla="*/ 792177 w 9070966"/>
              <a:gd name="connsiteY8692" fmla="*/ 1385318 h 3611152"/>
              <a:gd name="connsiteX8693" fmla="*/ 800767 w 9070966"/>
              <a:gd name="connsiteY8693" fmla="*/ 1381317 h 3611152"/>
              <a:gd name="connsiteX8694" fmla="*/ 809814 w 9070966"/>
              <a:gd name="connsiteY8694" fmla="*/ 1380403 h 3611152"/>
              <a:gd name="connsiteX8695" fmla="*/ 817030 w 9070966"/>
              <a:gd name="connsiteY8695" fmla="*/ 1371487 h 3611152"/>
              <a:gd name="connsiteX8696" fmla="*/ 826993 w 9070966"/>
              <a:gd name="connsiteY8696" fmla="*/ 1353083 h 3611152"/>
              <a:gd name="connsiteX8697" fmla="*/ 832376 w 9070966"/>
              <a:gd name="connsiteY8697" fmla="*/ 1351711 h 3611152"/>
              <a:gd name="connsiteX8698" fmla="*/ 846349 w 9070966"/>
              <a:gd name="connsiteY8698" fmla="*/ 1342795 h 3611152"/>
              <a:gd name="connsiteX8699" fmla="*/ 858488 w 9070966"/>
              <a:gd name="connsiteY8699" fmla="*/ 1347710 h 3611152"/>
              <a:gd name="connsiteX8700" fmla="*/ 875123 w 9070966"/>
              <a:gd name="connsiteY8700" fmla="*/ 1341911 h 3611152"/>
              <a:gd name="connsiteX8701" fmla="*/ 874752 w 9070966"/>
              <a:gd name="connsiteY8701" fmla="*/ 1341424 h 3611152"/>
              <a:gd name="connsiteX8702" fmla="*/ 858031 w 9070966"/>
              <a:gd name="connsiteY8702" fmla="*/ 1347254 h 3611152"/>
              <a:gd name="connsiteX8703" fmla="*/ 845891 w 9070966"/>
              <a:gd name="connsiteY8703" fmla="*/ 1342338 h 3611152"/>
              <a:gd name="connsiteX8704" fmla="*/ 831919 w 9070966"/>
              <a:gd name="connsiteY8704" fmla="*/ 1351254 h 3611152"/>
              <a:gd name="connsiteX8705" fmla="*/ 826536 w 9070966"/>
              <a:gd name="connsiteY8705" fmla="*/ 1352626 h 3611152"/>
              <a:gd name="connsiteX8706" fmla="*/ 816572 w 9070966"/>
              <a:gd name="connsiteY8706" fmla="*/ 1371030 h 3611152"/>
              <a:gd name="connsiteX8707" fmla="*/ 809357 w 9070966"/>
              <a:gd name="connsiteY8707" fmla="*/ 1379946 h 3611152"/>
              <a:gd name="connsiteX8708" fmla="*/ 800309 w 9070966"/>
              <a:gd name="connsiteY8708" fmla="*/ 1380861 h 3611152"/>
              <a:gd name="connsiteX8709" fmla="*/ 791720 w 9070966"/>
              <a:gd name="connsiteY8709" fmla="*/ 1384861 h 3611152"/>
              <a:gd name="connsiteX8710" fmla="*/ 781069 w 9070966"/>
              <a:gd name="connsiteY8710" fmla="*/ 1400750 h 3611152"/>
              <a:gd name="connsiteX8711" fmla="*/ 778778 w 9070966"/>
              <a:gd name="connsiteY8711" fmla="*/ 1400065 h 3611152"/>
              <a:gd name="connsiteX8712" fmla="*/ 775801 w 9070966"/>
              <a:gd name="connsiteY8712" fmla="*/ 1397664 h 3611152"/>
              <a:gd name="connsiteX8713" fmla="*/ 779465 w 9070966"/>
              <a:gd name="connsiteY8713" fmla="*/ 1395949 h 3611152"/>
              <a:gd name="connsiteX8714" fmla="*/ 779465 w 9070966"/>
              <a:gd name="connsiteY8714" fmla="*/ 1386004 h 3611152"/>
              <a:gd name="connsiteX8715" fmla="*/ 770418 w 9070966"/>
              <a:gd name="connsiteY8715" fmla="*/ 1380518 h 3611152"/>
              <a:gd name="connsiteX8716" fmla="*/ 775228 w 9070966"/>
              <a:gd name="connsiteY8716" fmla="*/ 1367258 h 3611152"/>
              <a:gd name="connsiteX8717" fmla="*/ 768586 w 9070966"/>
              <a:gd name="connsiteY8717" fmla="*/ 1333536 h 3611152"/>
              <a:gd name="connsiteX8718" fmla="*/ 755186 w 9070966"/>
              <a:gd name="connsiteY8718" fmla="*/ 1296043 h 3611152"/>
              <a:gd name="connsiteX8719" fmla="*/ 741099 w 9070966"/>
              <a:gd name="connsiteY8719" fmla="*/ 1264265 h 3611152"/>
              <a:gd name="connsiteX8720" fmla="*/ 716247 w 9070966"/>
              <a:gd name="connsiteY8720" fmla="*/ 1190878 h 3611152"/>
              <a:gd name="connsiteX8721" fmla="*/ 701015 w 9070966"/>
              <a:gd name="connsiteY8721" fmla="*/ 1156128 h 3611152"/>
              <a:gd name="connsiteX8722" fmla="*/ 691509 w 9070966"/>
              <a:gd name="connsiteY8722" fmla="*/ 1144011 h 3611152"/>
              <a:gd name="connsiteX8723" fmla="*/ 691624 w 9070966"/>
              <a:gd name="connsiteY8723" fmla="*/ 1140239 h 3611152"/>
              <a:gd name="connsiteX8724" fmla="*/ 693800 w 9070966"/>
              <a:gd name="connsiteY8724" fmla="*/ 1140353 h 3611152"/>
              <a:gd name="connsiteX8725" fmla="*/ 698953 w 9070966"/>
              <a:gd name="connsiteY8725" fmla="*/ 1145840 h 3611152"/>
              <a:gd name="connsiteX8726" fmla="*/ 701129 w 9070966"/>
              <a:gd name="connsiteY8726" fmla="*/ 1146755 h 3611152"/>
              <a:gd name="connsiteX8727" fmla="*/ 703305 w 9070966"/>
              <a:gd name="connsiteY8727" fmla="*/ 1144926 h 3611152"/>
              <a:gd name="connsiteX8728" fmla="*/ 713040 w 9070966"/>
              <a:gd name="connsiteY8728" fmla="*/ 1129721 h 3611152"/>
              <a:gd name="connsiteX8729" fmla="*/ 713269 w 9070966"/>
              <a:gd name="connsiteY8729" fmla="*/ 1120234 h 3611152"/>
              <a:gd name="connsiteX8730" fmla="*/ 702733 w 9070966"/>
              <a:gd name="connsiteY8730" fmla="*/ 1104688 h 3611152"/>
              <a:gd name="connsiteX8731" fmla="*/ 694029 w 9070966"/>
              <a:gd name="connsiteY8731" fmla="*/ 1097600 h 3611152"/>
              <a:gd name="connsiteX8732" fmla="*/ 691051 w 9070966"/>
              <a:gd name="connsiteY8732" fmla="*/ 1098058 h 3611152"/>
              <a:gd name="connsiteX8733" fmla="*/ 688417 w 9070966"/>
              <a:gd name="connsiteY8733" fmla="*/ 1101144 h 3611152"/>
              <a:gd name="connsiteX8734" fmla="*/ 694143 w 9070966"/>
              <a:gd name="connsiteY8734" fmla="*/ 1102859 h 3611152"/>
              <a:gd name="connsiteX8735" fmla="*/ 696548 w 9070966"/>
              <a:gd name="connsiteY8735" fmla="*/ 1110632 h 3611152"/>
              <a:gd name="connsiteX8736" fmla="*/ 691853 w 9070966"/>
              <a:gd name="connsiteY8736" fmla="*/ 1110975 h 3611152"/>
              <a:gd name="connsiteX8737" fmla="*/ 683378 w 9070966"/>
              <a:gd name="connsiteY8737" fmla="*/ 1105602 h 3611152"/>
              <a:gd name="connsiteX8738" fmla="*/ 660014 w 9070966"/>
              <a:gd name="connsiteY8738" fmla="*/ 1074053 h 3611152"/>
              <a:gd name="connsiteX8739" fmla="*/ 653601 w 9070966"/>
              <a:gd name="connsiteY8739" fmla="*/ 1068223 h 3611152"/>
              <a:gd name="connsiteX8740" fmla="*/ 636994 w 9070966"/>
              <a:gd name="connsiteY8740" fmla="*/ 1057706 h 3611152"/>
              <a:gd name="connsiteX8741" fmla="*/ 597712 w 9070966"/>
              <a:gd name="connsiteY8741" fmla="*/ 1038160 h 3611152"/>
              <a:gd name="connsiteX8742" fmla="*/ 579960 w 9070966"/>
              <a:gd name="connsiteY8742" fmla="*/ 1025471 h 3611152"/>
              <a:gd name="connsiteX8743" fmla="*/ 586946 w 9070966"/>
              <a:gd name="connsiteY8743" fmla="*/ 993579 h 3611152"/>
              <a:gd name="connsiteX8744" fmla="*/ 580876 w 9070966"/>
              <a:gd name="connsiteY8744" fmla="*/ 975061 h 3611152"/>
              <a:gd name="connsiteX8745" fmla="*/ 571371 w 9070966"/>
              <a:gd name="connsiteY8745" fmla="*/ 971060 h 3611152"/>
              <a:gd name="connsiteX8746" fmla="*/ 572058 w 9070966"/>
              <a:gd name="connsiteY8746" fmla="*/ 962944 h 3611152"/>
              <a:gd name="connsiteX8747" fmla="*/ 567362 w 9070966"/>
              <a:gd name="connsiteY8747" fmla="*/ 956543 h 3611152"/>
              <a:gd name="connsiteX8748" fmla="*/ 565301 w 9070966"/>
              <a:gd name="connsiteY8748" fmla="*/ 945112 h 3611152"/>
              <a:gd name="connsiteX8749" fmla="*/ 568035 w 9070966"/>
              <a:gd name="connsiteY8749" fmla="*/ 929075 h 3611152"/>
              <a:gd name="connsiteX8750" fmla="*/ 567937 w 9070966"/>
              <a:gd name="connsiteY8750" fmla="*/ 929108 h 3611152"/>
              <a:gd name="connsiteX8751" fmla="*/ 565189 w 9070966"/>
              <a:gd name="connsiteY8751" fmla="*/ 945225 h 3611152"/>
              <a:gd name="connsiteX8752" fmla="*/ 567250 w 9070966"/>
              <a:gd name="connsiteY8752" fmla="*/ 956656 h 3611152"/>
              <a:gd name="connsiteX8753" fmla="*/ 571946 w 9070966"/>
              <a:gd name="connsiteY8753" fmla="*/ 963058 h 3611152"/>
              <a:gd name="connsiteX8754" fmla="*/ 571259 w 9070966"/>
              <a:gd name="connsiteY8754" fmla="*/ 971173 h 3611152"/>
              <a:gd name="connsiteX8755" fmla="*/ 580764 w 9070966"/>
              <a:gd name="connsiteY8755" fmla="*/ 975174 h 3611152"/>
              <a:gd name="connsiteX8756" fmla="*/ 586834 w 9070966"/>
              <a:gd name="connsiteY8756" fmla="*/ 993692 h 3611152"/>
              <a:gd name="connsiteX8757" fmla="*/ 579848 w 9070966"/>
              <a:gd name="connsiteY8757" fmla="*/ 1025585 h 3611152"/>
              <a:gd name="connsiteX8758" fmla="*/ 539649 w 9070966"/>
              <a:gd name="connsiteY8758" fmla="*/ 1002953 h 3611152"/>
              <a:gd name="connsiteX8759" fmla="*/ 535068 w 9070966"/>
              <a:gd name="connsiteY8759" fmla="*/ 1002953 h 3611152"/>
              <a:gd name="connsiteX8760" fmla="*/ 524417 w 9070966"/>
              <a:gd name="connsiteY8760" fmla="*/ 1008211 h 3611152"/>
              <a:gd name="connsiteX8761" fmla="*/ 500367 w 9070966"/>
              <a:gd name="connsiteY8761" fmla="*/ 1002152 h 3611152"/>
              <a:gd name="connsiteX8762" fmla="*/ 481470 w 9070966"/>
              <a:gd name="connsiteY8762" fmla="*/ 975860 h 3611152"/>
              <a:gd name="connsiteX8763" fmla="*/ 480325 w 9070966"/>
              <a:gd name="connsiteY8763" fmla="*/ 930137 h 3611152"/>
              <a:gd name="connsiteX8764" fmla="*/ 476660 w 9070966"/>
              <a:gd name="connsiteY8764" fmla="*/ 905332 h 3611152"/>
              <a:gd name="connsiteX8765" fmla="*/ 470017 w 9070966"/>
              <a:gd name="connsiteY8765" fmla="*/ 884984 h 3611152"/>
              <a:gd name="connsiteX8766" fmla="*/ 467727 w 9070966"/>
              <a:gd name="connsiteY8766" fmla="*/ 882584 h 3611152"/>
              <a:gd name="connsiteX8767" fmla="*/ 458564 w 9070966"/>
              <a:gd name="connsiteY8767" fmla="*/ 882470 h 3611152"/>
              <a:gd name="connsiteX8768" fmla="*/ 440584 w 9070966"/>
              <a:gd name="connsiteY8768" fmla="*/ 875382 h 3611152"/>
              <a:gd name="connsiteX8769" fmla="*/ 435201 w 9070966"/>
              <a:gd name="connsiteY8769" fmla="*/ 872867 h 3611152"/>
              <a:gd name="connsiteX8770" fmla="*/ 427642 w 9070966"/>
              <a:gd name="connsiteY8770" fmla="*/ 865666 h 3611152"/>
              <a:gd name="connsiteX8771" fmla="*/ 413441 w 9070966"/>
              <a:gd name="connsiteY8771" fmla="*/ 845890 h 3611152"/>
              <a:gd name="connsiteX8772" fmla="*/ 408173 w 9070966"/>
              <a:gd name="connsiteY8772" fmla="*/ 823486 h 3611152"/>
              <a:gd name="connsiteX8773" fmla="*/ 402790 w 9070966"/>
              <a:gd name="connsiteY8773" fmla="*/ 814684 h 3611152"/>
              <a:gd name="connsiteX8774" fmla="*/ 385267 w 9070966"/>
              <a:gd name="connsiteY8774" fmla="*/ 808740 h 3611152"/>
              <a:gd name="connsiteX8775" fmla="*/ 367172 w 9070966"/>
              <a:gd name="connsiteY8775" fmla="*/ 779934 h 3611152"/>
              <a:gd name="connsiteX8776" fmla="*/ 353085 w 9070966"/>
              <a:gd name="connsiteY8776" fmla="*/ 753414 h 3611152"/>
              <a:gd name="connsiteX8777" fmla="*/ 337052 w 9070966"/>
              <a:gd name="connsiteY8777" fmla="*/ 744498 h 3611152"/>
              <a:gd name="connsiteX8778" fmla="*/ 331669 w 9070966"/>
              <a:gd name="connsiteY8778" fmla="*/ 738555 h 3611152"/>
              <a:gd name="connsiteX8779" fmla="*/ 328233 w 9070966"/>
              <a:gd name="connsiteY8779" fmla="*/ 725637 h 3611152"/>
              <a:gd name="connsiteX8780" fmla="*/ 309909 w 9070966"/>
              <a:gd name="connsiteY8780" fmla="*/ 712834 h 3611152"/>
              <a:gd name="connsiteX8781" fmla="*/ 279674 w 9070966"/>
              <a:gd name="connsiteY8781" fmla="*/ 711120 h 3611152"/>
              <a:gd name="connsiteX8782" fmla="*/ 264442 w 9070966"/>
              <a:gd name="connsiteY8782" fmla="*/ 713634 h 3611152"/>
              <a:gd name="connsiteX8783" fmla="*/ 256654 w 9070966"/>
              <a:gd name="connsiteY8783" fmla="*/ 712035 h 3611152"/>
              <a:gd name="connsiteX8784" fmla="*/ 250699 w 9070966"/>
              <a:gd name="connsiteY8784" fmla="*/ 708605 h 3611152"/>
              <a:gd name="connsiteX8785" fmla="*/ 231458 w 9070966"/>
              <a:gd name="connsiteY8785" fmla="*/ 689858 h 3611152"/>
              <a:gd name="connsiteX8786" fmla="*/ 210156 w 9070966"/>
              <a:gd name="connsiteY8786" fmla="*/ 658194 h 3611152"/>
              <a:gd name="connsiteX8787" fmla="*/ 190687 w 9070966"/>
              <a:gd name="connsiteY8787" fmla="*/ 637504 h 3611152"/>
              <a:gd name="connsiteX8788" fmla="*/ 181983 w 9070966"/>
              <a:gd name="connsiteY8788" fmla="*/ 634762 h 3611152"/>
              <a:gd name="connsiteX8789" fmla="*/ 166980 w 9070966"/>
              <a:gd name="connsiteY8789" fmla="*/ 623215 h 3611152"/>
              <a:gd name="connsiteX8790" fmla="*/ 155756 w 9070966"/>
              <a:gd name="connsiteY8790" fmla="*/ 618186 h 3611152"/>
              <a:gd name="connsiteX8791" fmla="*/ 142356 w 9070966"/>
              <a:gd name="connsiteY8791" fmla="*/ 606298 h 3611152"/>
              <a:gd name="connsiteX8792" fmla="*/ 119909 w 9070966"/>
              <a:gd name="connsiteY8792" fmla="*/ 579321 h 3611152"/>
              <a:gd name="connsiteX8793" fmla="*/ 87384 w 9070966"/>
              <a:gd name="connsiteY8793" fmla="*/ 549143 h 3611152"/>
              <a:gd name="connsiteX8794" fmla="*/ 61043 w 9070966"/>
              <a:gd name="connsiteY8794" fmla="*/ 527654 h 3611152"/>
              <a:gd name="connsiteX8795" fmla="*/ 39626 w 9070966"/>
              <a:gd name="connsiteY8795" fmla="*/ 495303 h 3611152"/>
              <a:gd name="connsiteX8796" fmla="*/ 12025 w 9070966"/>
              <a:gd name="connsiteY8796" fmla="*/ 441693 h 3611152"/>
              <a:gd name="connsiteX8797" fmla="*/ 15919 w 9070966"/>
              <a:gd name="connsiteY8797" fmla="*/ 434033 h 3611152"/>
              <a:gd name="connsiteX8798" fmla="*/ 15232 w 9070966"/>
              <a:gd name="connsiteY8798" fmla="*/ 430604 h 3611152"/>
              <a:gd name="connsiteX8799" fmla="*/ 1832 w 9070966"/>
              <a:gd name="connsiteY8799" fmla="*/ 409229 h 3611152"/>
              <a:gd name="connsiteX8800" fmla="*/ 6413 w 9070966"/>
              <a:gd name="connsiteY8800" fmla="*/ 384994 h 3611152"/>
              <a:gd name="connsiteX8801" fmla="*/ 0 w 9070966"/>
              <a:gd name="connsiteY8801" fmla="*/ 370363 h 3611152"/>
              <a:gd name="connsiteX8802" fmla="*/ 1947 w 9070966"/>
              <a:gd name="connsiteY8802" fmla="*/ 352418 h 3611152"/>
              <a:gd name="connsiteX8803" fmla="*/ 11796 w 9070966"/>
              <a:gd name="connsiteY8803" fmla="*/ 352531 h 3611152"/>
              <a:gd name="connsiteX8804" fmla="*/ 36649 w 9070966"/>
              <a:gd name="connsiteY8804" fmla="*/ 336529 h 3611152"/>
              <a:gd name="connsiteX8805" fmla="*/ 4406984 w 9070966"/>
              <a:gd name="connsiteY8805" fmla="*/ 116939 h 3611152"/>
              <a:gd name="connsiteX8806" fmla="*/ 4411794 w 9070966"/>
              <a:gd name="connsiteY8806" fmla="*/ 120368 h 3611152"/>
              <a:gd name="connsiteX8807" fmla="*/ 4416375 w 9070966"/>
              <a:gd name="connsiteY8807" fmla="*/ 128027 h 3611152"/>
              <a:gd name="connsiteX8808" fmla="*/ 4415917 w 9070966"/>
              <a:gd name="connsiteY8808" fmla="*/ 133399 h 3611152"/>
              <a:gd name="connsiteX8809" fmla="*/ 4413512 w 9070966"/>
              <a:gd name="connsiteY8809" fmla="*/ 136371 h 3611152"/>
              <a:gd name="connsiteX8810" fmla="*/ 4400112 w 9070966"/>
              <a:gd name="connsiteY8810" fmla="*/ 143344 h 3611152"/>
              <a:gd name="connsiteX8811" fmla="*/ 4395990 w 9070966"/>
              <a:gd name="connsiteY8811" fmla="*/ 143802 h 3611152"/>
              <a:gd name="connsiteX8812" fmla="*/ 4383735 w 9070966"/>
              <a:gd name="connsiteY8812" fmla="*/ 140829 h 3611152"/>
              <a:gd name="connsiteX8813" fmla="*/ 4380643 w 9070966"/>
              <a:gd name="connsiteY8813" fmla="*/ 137286 h 3611152"/>
              <a:gd name="connsiteX8814" fmla="*/ 4382132 w 9070966"/>
              <a:gd name="connsiteY8814" fmla="*/ 134542 h 3611152"/>
              <a:gd name="connsiteX8815" fmla="*/ 4393241 w 9070966"/>
              <a:gd name="connsiteY8815" fmla="*/ 133628 h 3611152"/>
              <a:gd name="connsiteX8816" fmla="*/ 4401029 w 9070966"/>
              <a:gd name="connsiteY8816" fmla="*/ 130542 h 3611152"/>
              <a:gd name="connsiteX8817" fmla="*/ 4402403 w 9070966"/>
              <a:gd name="connsiteY8817" fmla="*/ 127912 h 3611152"/>
              <a:gd name="connsiteX8818" fmla="*/ 4401258 w 9070966"/>
              <a:gd name="connsiteY8818" fmla="*/ 125512 h 3611152"/>
              <a:gd name="connsiteX8819" fmla="*/ 4394272 w 9070966"/>
              <a:gd name="connsiteY8819" fmla="*/ 124598 h 3611152"/>
              <a:gd name="connsiteX8820" fmla="*/ 4393584 w 9070966"/>
              <a:gd name="connsiteY8820" fmla="*/ 121854 h 3611152"/>
              <a:gd name="connsiteX8821" fmla="*/ 4395646 w 9070966"/>
              <a:gd name="connsiteY8821" fmla="*/ 119797 h 3611152"/>
              <a:gd name="connsiteX8822" fmla="*/ 4268063 w 9070966"/>
              <a:gd name="connsiteY8822" fmla="*/ 65385 h 3611152"/>
              <a:gd name="connsiteX8823" fmla="*/ 4281119 w 9070966"/>
              <a:gd name="connsiteY8823" fmla="*/ 76816 h 3611152"/>
              <a:gd name="connsiteX8824" fmla="*/ 4282494 w 9070966"/>
              <a:gd name="connsiteY8824" fmla="*/ 80017 h 3611152"/>
              <a:gd name="connsiteX8825" fmla="*/ 4286387 w 9070966"/>
              <a:gd name="connsiteY8825" fmla="*/ 108823 h 3611152"/>
              <a:gd name="connsiteX8826" fmla="*/ 4284784 w 9070966"/>
              <a:gd name="connsiteY8826" fmla="*/ 117968 h 3611152"/>
              <a:gd name="connsiteX8827" fmla="*/ 4276538 w 9070966"/>
              <a:gd name="connsiteY8827" fmla="*/ 128598 h 3611152"/>
              <a:gd name="connsiteX8828" fmla="*/ 4270812 w 9070966"/>
              <a:gd name="connsiteY8828" fmla="*/ 140372 h 3611152"/>
              <a:gd name="connsiteX8829" fmla="*/ 4270010 w 9070966"/>
              <a:gd name="connsiteY8829" fmla="*/ 148717 h 3611152"/>
              <a:gd name="connsiteX8830" fmla="*/ 4271384 w 9070966"/>
              <a:gd name="connsiteY8830" fmla="*/ 152146 h 3611152"/>
              <a:gd name="connsiteX8831" fmla="*/ 4274591 w 9070966"/>
              <a:gd name="connsiteY8831" fmla="*/ 153632 h 3611152"/>
              <a:gd name="connsiteX8832" fmla="*/ 4279401 w 9070966"/>
              <a:gd name="connsiteY8832" fmla="*/ 152946 h 3611152"/>
              <a:gd name="connsiteX8833" fmla="*/ 4286960 w 9070966"/>
              <a:gd name="connsiteY8833" fmla="*/ 149746 h 3611152"/>
              <a:gd name="connsiteX8834" fmla="*/ 4323723 w 9070966"/>
              <a:gd name="connsiteY8834" fmla="*/ 104365 h 3611152"/>
              <a:gd name="connsiteX8835" fmla="*/ 4324983 w 9070966"/>
              <a:gd name="connsiteY8835" fmla="*/ 100821 h 3611152"/>
              <a:gd name="connsiteX8836" fmla="*/ 4320058 w 9070966"/>
              <a:gd name="connsiteY8836" fmla="*/ 87447 h 3611152"/>
              <a:gd name="connsiteX8837" fmla="*/ 4320287 w 9070966"/>
              <a:gd name="connsiteY8837" fmla="*/ 82646 h 3611152"/>
              <a:gd name="connsiteX8838" fmla="*/ 4327731 w 9070966"/>
              <a:gd name="connsiteY8838" fmla="*/ 73844 h 3611152"/>
              <a:gd name="connsiteX8839" fmla="*/ 4331855 w 9070966"/>
              <a:gd name="connsiteY8839" fmla="*/ 71101 h 3611152"/>
              <a:gd name="connsiteX8840" fmla="*/ 4342849 w 9070966"/>
              <a:gd name="connsiteY8840" fmla="*/ 69386 h 3611152"/>
              <a:gd name="connsiteX8841" fmla="*/ 4349377 w 9070966"/>
              <a:gd name="connsiteY8841" fmla="*/ 71558 h 3611152"/>
              <a:gd name="connsiteX8842" fmla="*/ 4363464 w 9070966"/>
              <a:gd name="connsiteY8842" fmla="*/ 80474 h 3611152"/>
              <a:gd name="connsiteX8843" fmla="*/ 4364151 w 9070966"/>
              <a:gd name="connsiteY8843" fmla="*/ 91676 h 3611152"/>
              <a:gd name="connsiteX8844" fmla="*/ 4362662 w 9070966"/>
              <a:gd name="connsiteY8844" fmla="*/ 96935 h 3611152"/>
              <a:gd name="connsiteX8845" fmla="*/ 4364265 w 9070966"/>
              <a:gd name="connsiteY8845" fmla="*/ 115453 h 3611152"/>
              <a:gd name="connsiteX8846" fmla="*/ 4371137 w 9070966"/>
              <a:gd name="connsiteY8846" fmla="*/ 140715 h 3611152"/>
              <a:gd name="connsiteX8847" fmla="*/ 4406526 w 9070966"/>
              <a:gd name="connsiteY8847" fmla="*/ 160605 h 3611152"/>
              <a:gd name="connsiteX8848" fmla="*/ 4424735 w 9070966"/>
              <a:gd name="connsiteY8848" fmla="*/ 160948 h 3611152"/>
              <a:gd name="connsiteX8849" fmla="*/ 4442487 w 9070966"/>
              <a:gd name="connsiteY8849" fmla="*/ 165520 h 3611152"/>
              <a:gd name="connsiteX8850" fmla="*/ 4448099 w 9070966"/>
              <a:gd name="connsiteY8850" fmla="*/ 170093 h 3611152"/>
              <a:gd name="connsiteX8851" fmla="*/ 4457605 w 9070966"/>
              <a:gd name="connsiteY8851" fmla="*/ 183581 h 3611152"/>
              <a:gd name="connsiteX8852" fmla="*/ 4460582 w 9070966"/>
              <a:gd name="connsiteY8852" fmla="*/ 190783 h 3611152"/>
              <a:gd name="connsiteX8853" fmla="*/ 4457261 w 9070966"/>
              <a:gd name="connsiteY8853" fmla="*/ 216502 h 3611152"/>
              <a:gd name="connsiteX8854" fmla="*/ 4454742 w 9070966"/>
              <a:gd name="connsiteY8854" fmla="*/ 217988 h 3611152"/>
              <a:gd name="connsiteX8855" fmla="*/ 4447183 w 9070966"/>
              <a:gd name="connsiteY8855" fmla="*/ 216845 h 3611152"/>
              <a:gd name="connsiteX8856" fmla="*/ 4441342 w 9070966"/>
              <a:gd name="connsiteY8856" fmla="*/ 219131 h 3611152"/>
              <a:gd name="connsiteX8857" fmla="*/ 4435501 w 9070966"/>
              <a:gd name="connsiteY8857" fmla="*/ 223704 h 3611152"/>
              <a:gd name="connsiteX8858" fmla="*/ 4433096 w 9070966"/>
              <a:gd name="connsiteY8858" fmla="*/ 229191 h 3611152"/>
              <a:gd name="connsiteX8859" fmla="*/ 4433440 w 9070966"/>
              <a:gd name="connsiteY8859" fmla="*/ 232048 h 3611152"/>
              <a:gd name="connsiteX8860" fmla="*/ 4445465 w 9070966"/>
              <a:gd name="connsiteY8860" fmla="*/ 249652 h 3611152"/>
              <a:gd name="connsiteX8861" fmla="*/ 4447870 w 9070966"/>
              <a:gd name="connsiteY8861" fmla="*/ 270685 h 3611152"/>
              <a:gd name="connsiteX8862" fmla="*/ 4438937 w 9070966"/>
              <a:gd name="connsiteY8862" fmla="*/ 279030 h 3611152"/>
              <a:gd name="connsiteX8863" fmla="*/ 4413741 w 9070966"/>
              <a:gd name="connsiteY8863" fmla="*/ 287717 h 3611152"/>
              <a:gd name="connsiteX8864" fmla="*/ 4469058 w 9070966"/>
              <a:gd name="connsiteY8864" fmla="*/ 283945 h 3611152"/>
              <a:gd name="connsiteX8865" fmla="*/ 4489787 w 9070966"/>
              <a:gd name="connsiteY8865" fmla="*/ 276515 h 3611152"/>
              <a:gd name="connsiteX8866" fmla="*/ 4509600 w 9070966"/>
              <a:gd name="connsiteY8866" fmla="*/ 256053 h 3611152"/>
              <a:gd name="connsiteX8867" fmla="*/ 4513608 w 9070966"/>
              <a:gd name="connsiteY8867" fmla="*/ 255025 h 3611152"/>
              <a:gd name="connsiteX8868" fmla="*/ 4521854 w 9070966"/>
              <a:gd name="connsiteY8868" fmla="*/ 263255 h 3611152"/>
              <a:gd name="connsiteX8869" fmla="*/ 4536972 w 9070966"/>
              <a:gd name="connsiteY8869" fmla="*/ 294004 h 3611152"/>
              <a:gd name="connsiteX8870" fmla="*/ 4528153 w 9070966"/>
              <a:gd name="connsiteY8870" fmla="*/ 304635 h 3611152"/>
              <a:gd name="connsiteX8871" fmla="*/ 4520251 w 9070966"/>
              <a:gd name="connsiteY8871" fmla="*/ 306007 h 3611152"/>
              <a:gd name="connsiteX8872" fmla="*/ 4498605 w 9070966"/>
              <a:gd name="connsiteY8872" fmla="*/ 303949 h 3611152"/>
              <a:gd name="connsiteX8873" fmla="*/ 4494024 w 9070966"/>
              <a:gd name="connsiteY8873" fmla="*/ 307150 h 3611152"/>
              <a:gd name="connsiteX8874" fmla="*/ 4495971 w 9070966"/>
              <a:gd name="connsiteY8874" fmla="*/ 315609 h 3611152"/>
              <a:gd name="connsiteX8875" fmla="*/ 4503416 w 9070966"/>
              <a:gd name="connsiteY8875" fmla="*/ 329440 h 3611152"/>
              <a:gd name="connsiteX8876" fmla="*/ 4537086 w 9070966"/>
              <a:gd name="connsiteY8876" fmla="*/ 328526 h 3611152"/>
              <a:gd name="connsiteX8877" fmla="*/ 4543156 w 9070966"/>
              <a:gd name="connsiteY8877" fmla="*/ 309322 h 3611152"/>
              <a:gd name="connsiteX8878" fmla="*/ 4547164 w 9070966"/>
              <a:gd name="connsiteY8878" fmla="*/ 306007 h 3611152"/>
              <a:gd name="connsiteX8879" fmla="*/ 4563427 w 9070966"/>
              <a:gd name="connsiteY8879" fmla="*/ 301320 h 3611152"/>
              <a:gd name="connsiteX8880" fmla="*/ 4586218 w 9070966"/>
              <a:gd name="connsiteY8880" fmla="*/ 305321 h 3611152"/>
              <a:gd name="connsiteX8881" fmla="*/ 4606260 w 9070966"/>
              <a:gd name="connsiteY8881" fmla="*/ 315037 h 3611152"/>
              <a:gd name="connsiteX8882" fmla="*/ 4626875 w 9070966"/>
              <a:gd name="connsiteY8882" fmla="*/ 328754 h 3611152"/>
              <a:gd name="connsiteX8883" fmla="*/ 4640733 w 9070966"/>
              <a:gd name="connsiteY8883" fmla="*/ 338814 h 3611152"/>
              <a:gd name="connsiteX8884" fmla="*/ 4649322 w 9070966"/>
              <a:gd name="connsiteY8884" fmla="*/ 347958 h 3611152"/>
              <a:gd name="connsiteX8885" fmla="*/ 4697423 w 9070966"/>
              <a:gd name="connsiteY8885" fmla="*/ 379851 h 3611152"/>
              <a:gd name="connsiteX8886" fmla="*/ 4724223 w 9070966"/>
              <a:gd name="connsiteY8886" fmla="*/ 384880 h 3611152"/>
              <a:gd name="connsiteX8887" fmla="*/ 4730636 w 9070966"/>
              <a:gd name="connsiteY8887" fmla="*/ 383166 h 3611152"/>
              <a:gd name="connsiteX8888" fmla="*/ 4736363 w 9070966"/>
              <a:gd name="connsiteY8888" fmla="*/ 378708 h 3611152"/>
              <a:gd name="connsiteX8889" fmla="*/ 4747930 w 9070966"/>
              <a:gd name="connsiteY8889" fmla="*/ 377222 h 3611152"/>
              <a:gd name="connsiteX8890" fmla="*/ 4757664 w 9070966"/>
              <a:gd name="connsiteY8890" fmla="*/ 385109 h 3611152"/>
              <a:gd name="connsiteX8891" fmla="*/ 4764994 w 9070966"/>
              <a:gd name="connsiteY8891" fmla="*/ 396654 h 3611152"/>
              <a:gd name="connsiteX8892" fmla="*/ 4764307 w 9070966"/>
              <a:gd name="connsiteY8892" fmla="*/ 420545 h 3611152"/>
              <a:gd name="connsiteX8893" fmla="*/ 4754687 w 9070966"/>
              <a:gd name="connsiteY8893" fmla="*/ 435291 h 3611152"/>
              <a:gd name="connsiteX8894" fmla="*/ 4744265 w 9070966"/>
              <a:gd name="connsiteY8894" fmla="*/ 442492 h 3611152"/>
              <a:gd name="connsiteX8895" fmla="*/ 4724223 w 9070966"/>
              <a:gd name="connsiteY8895" fmla="*/ 450837 h 3611152"/>
              <a:gd name="connsiteX8896" fmla="*/ 4693186 w 9070966"/>
              <a:gd name="connsiteY8896" fmla="*/ 459181 h 3611152"/>
              <a:gd name="connsiteX8897" fmla="*/ 4651269 w 9070966"/>
              <a:gd name="connsiteY8897" fmla="*/ 475871 h 3611152"/>
              <a:gd name="connsiteX8898" fmla="*/ 4621149 w 9070966"/>
              <a:gd name="connsiteY8898" fmla="*/ 472784 h 3611152"/>
              <a:gd name="connsiteX8899" fmla="*/ 4600763 w 9070966"/>
              <a:gd name="connsiteY8899" fmla="*/ 464783 h 3611152"/>
              <a:gd name="connsiteX8900" fmla="*/ 4594120 w 9070966"/>
              <a:gd name="connsiteY8900" fmla="*/ 458610 h 3611152"/>
              <a:gd name="connsiteX8901" fmla="*/ 4582439 w 9070966"/>
              <a:gd name="connsiteY8901" fmla="*/ 457581 h 3611152"/>
              <a:gd name="connsiteX8902" fmla="*/ 4553349 w 9070966"/>
              <a:gd name="connsiteY8902" fmla="*/ 472213 h 3611152"/>
              <a:gd name="connsiteX8903" fmla="*/ 4540064 w 9070966"/>
              <a:gd name="connsiteY8903" fmla="*/ 486730 h 3611152"/>
              <a:gd name="connsiteX8904" fmla="*/ 4538461 w 9070966"/>
              <a:gd name="connsiteY8904" fmla="*/ 493589 h 3611152"/>
              <a:gd name="connsiteX8905" fmla="*/ 4568123 w 9070966"/>
              <a:gd name="connsiteY8905" fmla="*/ 527653 h 3611152"/>
              <a:gd name="connsiteX8906" fmla="*/ 4594808 w 9070966"/>
              <a:gd name="connsiteY8906" fmla="*/ 544914 h 3611152"/>
              <a:gd name="connsiteX8907" fmla="*/ 4597327 w 9070966"/>
              <a:gd name="connsiteY8907" fmla="*/ 541370 h 3611152"/>
              <a:gd name="connsiteX8908" fmla="*/ 4599389 w 9070966"/>
              <a:gd name="connsiteY8908" fmla="*/ 541027 h 3611152"/>
              <a:gd name="connsiteX8909" fmla="*/ 4608207 w 9070966"/>
              <a:gd name="connsiteY8909" fmla="*/ 545028 h 3611152"/>
              <a:gd name="connsiteX8910" fmla="*/ 4608551 w 9070966"/>
              <a:gd name="connsiteY8910" fmla="*/ 550515 h 3611152"/>
              <a:gd name="connsiteX8911" fmla="*/ 4604657 w 9070966"/>
              <a:gd name="connsiteY8911" fmla="*/ 555773 h 3611152"/>
              <a:gd name="connsiteX8912" fmla="*/ 4613017 w 9070966"/>
              <a:gd name="connsiteY8912" fmla="*/ 563203 h 3611152"/>
              <a:gd name="connsiteX8913" fmla="*/ 4619889 w 9070966"/>
              <a:gd name="connsiteY8913" fmla="*/ 558288 h 3611152"/>
              <a:gd name="connsiteX8914" fmla="*/ 4629967 w 9070966"/>
              <a:gd name="connsiteY8914" fmla="*/ 559088 h 3611152"/>
              <a:gd name="connsiteX8915" fmla="*/ 4639931 w 9070966"/>
              <a:gd name="connsiteY8915" fmla="*/ 575549 h 3611152"/>
              <a:gd name="connsiteX8916" fmla="*/ 4636953 w 9070966"/>
              <a:gd name="connsiteY8916" fmla="*/ 580007 h 3611152"/>
              <a:gd name="connsiteX8917" fmla="*/ 4621034 w 9070966"/>
              <a:gd name="connsiteY8917" fmla="*/ 592695 h 3611152"/>
              <a:gd name="connsiteX8918" fmla="*/ 4592517 w 9070966"/>
              <a:gd name="connsiteY8918" fmla="*/ 593266 h 3611152"/>
              <a:gd name="connsiteX8919" fmla="*/ 4548768 w 9070966"/>
              <a:gd name="connsiteY8919" fmla="*/ 601382 h 3611152"/>
              <a:gd name="connsiteX8920" fmla="*/ 4537201 w 9070966"/>
              <a:gd name="connsiteY8920" fmla="*/ 604812 h 3611152"/>
              <a:gd name="connsiteX8921" fmla="*/ 4511661 w 9070966"/>
              <a:gd name="connsiteY8921" fmla="*/ 617843 h 3611152"/>
              <a:gd name="connsiteX8922" fmla="*/ 4493795 w 9070966"/>
              <a:gd name="connsiteY8922" fmla="*/ 613499 h 3611152"/>
              <a:gd name="connsiteX8923" fmla="*/ 4485320 w 9070966"/>
              <a:gd name="connsiteY8923" fmla="*/ 605383 h 3611152"/>
              <a:gd name="connsiteX8924" fmla="*/ 4451649 w 9070966"/>
              <a:gd name="connsiteY8924" fmla="*/ 588123 h 3611152"/>
              <a:gd name="connsiteX8925" fmla="*/ 4439051 w 9070966"/>
              <a:gd name="connsiteY8925" fmla="*/ 592238 h 3611152"/>
              <a:gd name="connsiteX8926" fmla="*/ 4443518 w 9070966"/>
              <a:gd name="connsiteY8926" fmla="*/ 609270 h 3611152"/>
              <a:gd name="connsiteX8927" fmla="*/ 4433440 w 9070966"/>
              <a:gd name="connsiteY8927" fmla="*/ 622530 h 3611152"/>
              <a:gd name="connsiteX8928" fmla="*/ 4431803 w 9070966"/>
              <a:gd name="connsiteY8928" fmla="*/ 627978 h 3611152"/>
              <a:gd name="connsiteX8929" fmla="*/ 4432180 w 9070966"/>
              <a:gd name="connsiteY8929" fmla="*/ 628245 h 3611152"/>
              <a:gd name="connsiteX8930" fmla="*/ 4422904 w 9070966"/>
              <a:gd name="connsiteY8930" fmla="*/ 633961 h 3611152"/>
              <a:gd name="connsiteX8931" fmla="*/ 4412482 w 9070966"/>
              <a:gd name="connsiteY8931" fmla="*/ 637161 h 3611152"/>
              <a:gd name="connsiteX8932" fmla="*/ 4394616 w 9070966"/>
              <a:gd name="connsiteY8932" fmla="*/ 632017 h 3611152"/>
              <a:gd name="connsiteX8933" fmla="*/ 4392668 w 9070966"/>
              <a:gd name="connsiteY8933" fmla="*/ 634190 h 3611152"/>
              <a:gd name="connsiteX8934" fmla="*/ 4392668 w 9070966"/>
              <a:gd name="connsiteY8934" fmla="*/ 640591 h 3611152"/>
              <a:gd name="connsiteX8935" fmla="*/ 4397135 w 9070966"/>
              <a:gd name="connsiteY8935" fmla="*/ 644249 h 3611152"/>
              <a:gd name="connsiteX8936" fmla="*/ 4408130 w 9070966"/>
              <a:gd name="connsiteY8936" fmla="*/ 646878 h 3611152"/>
              <a:gd name="connsiteX8937" fmla="*/ 4438364 w 9070966"/>
              <a:gd name="connsiteY8937" fmla="*/ 672254 h 3611152"/>
              <a:gd name="connsiteX8938" fmla="*/ 4418322 w 9070966"/>
              <a:gd name="connsiteY8938" fmla="*/ 675226 h 3611152"/>
              <a:gd name="connsiteX8939" fmla="*/ 4437334 w 9070966"/>
              <a:gd name="connsiteY8939" fmla="*/ 686086 h 3611152"/>
              <a:gd name="connsiteX8940" fmla="*/ 4455200 w 9070966"/>
              <a:gd name="connsiteY8940" fmla="*/ 688030 h 3611152"/>
              <a:gd name="connsiteX8941" fmla="*/ 4469745 w 9070966"/>
              <a:gd name="connsiteY8941" fmla="*/ 703347 h 3611152"/>
              <a:gd name="connsiteX8942" fmla="*/ 4470203 w 9070966"/>
              <a:gd name="connsiteY8942" fmla="*/ 706319 h 3611152"/>
              <a:gd name="connsiteX8943" fmla="*/ 4467340 w 9070966"/>
              <a:gd name="connsiteY8943" fmla="*/ 713634 h 3611152"/>
              <a:gd name="connsiteX8944" fmla="*/ 4479479 w 9070966"/>
              <a:gd name="connsiteY8944" fmla="*/ 717292 h 3611152"/>
              <a:gd name="connsiteX8945" fmla="*/ 4478563 w 9070966"/>
              <a:gd name="connsiteY8945" fmla="*/ 720150 h 3611152"/>
              <a:gd name="connsiteX8946" fmla="*/ 4464820 w 9070966"/>
              <a:gd name="connsiteY8946" fmla="*/ 732953 h 3611152"/>
              <a:gd name="connsiteX8947" fmla="*/ 4452566 w 9070966"/>
              <a:gd name="connsiteY8947" fmla="*/ 735353 h 3611152"/>
              <a:gd name="connsiteX8948" fmla="*/ 4416261 w 9070966"/>
              <a:gd name="connsiteY8948" fmla="*/ 737982 h 3611152"/>
              <a:gd name="connsiteX8949" fmla="*/ 4385682 w 9070966"/>
              <a:gd name="connsiteY8949" fmla="*/ 733639 h 3611152"/>
              <a:gd name="connsiteX8950" fmla="*/ 4365067 w 9070966"/>
              <a:gd name="connsiteY8950" fmla="*/ 737068 h 3611152"/>
              <a:gd name="connsiteX8951" fmla="*/ 4359570 w 9070966"/>
              <a:gd name="connsiteY8951" fmla="*/ 740383 h 3611152"/>
              <a:gd name="connsiteX8952" fmla="*/ 4354531 w 9070966"/>
              <a:gd name="connsiteY8952" fmla="*/ 747813 h 3611152"/>
              <a:gd name="connsiteX8953" fmla="*/ 4354875 w 9070966"/>
              <a:gd name="connsiteY8953" fmla="*/ 752500 h 3611152"/>
              <a:gd name="connsiteX8954" fmla="*/ 4361288 w 9070966"/>
              <a:gd name="connsiteY8954" fmla="*/ 762445 h 3611152"/>
              <a:gd name="connsiteX8955" fmla="*/ 4378238 w 9070966"/>
              <a:gd name="connsiteY8955" fmla="*/ 773075 h 3611152"/>
              <a:gd name="connsiteX8956" fmla="*/ 4392668 w 9070966"/>
              <a:gd name="connsiteY8956" fmla="*/ 771361 h 3611152"/>
              <a:gd name="connsiteX8957" fmla="*/ 4401830 w 9070966"/>
              <a:gd name="connsiteY8957" fmla="*/ 773761 h 3611152"/>
              <a:gd name="connsiteX8958" fmla="*/ 4402060 w 9070966"/>
              <a:gd name="connsiteY8958" fmla="*/ 783363 h 3611152"/>
              <a:gd name="connsiteX8959" fmla="*/ 4398853 w 9070966"/>
              <a:gd name="connsiteY8959" fmla="*/ 789307 h 3611152"/>
              <a:gd name="connsiteX8960" fmla="*/ 4419009 w 9070966"/>
              <a:gd name="connsiteY8960" fmla="*/ 799824 h 3611152"/>
              <a:gd name="connsiteX8961" fmla="*/ 4417063 w 9070966"/>
              <a:gd name="connsiteY8961" fmla="*/ 803024 h 3611152"/>
              <a:gd name="connsiteX8962" fmla="*/ 4402632 w 9070966"/>
              <a:gd name="connsiteY8962" fmla="*/ 804968 h 3611152"/>
              <a:gd name="connsiteX8963" fmla="*/ 4392783 w 9070966"/>
              <a:gd name="connsiteY8963" fmla="*/ 808854 h 3611152"/>
              <a:gd name="connsiteX8964" fmla="*/ 4389462 w 9070966"/>
              <a:gd name="connsiteY8964" fmla="*/ 814112 h 3611152"/>
              <a:gd name="connsiteX8965" fmla="*/ 4378353 w 9070966"/>
              <a:gd name="connsiteY8965" fmla="*/ 816056 h 3611152"/>
              <a:gd name="connsiteX8966" fmla="*/ 4376405 w 9070966"/>
              <a:gd name="connsiteY8966" fmla="*/ 819942 h 3611152"/>
              <a:gd name="connsiteX8967" fmla="*/ 4382590 w 9070966"/>
              <a:gd name="connsiteY8967" fmla="*/ 823600 h 3611152"/>
              <a:gd name="connsiteX8968" fmla="*/ 4405610 w 9070966"/>
              <a:gd name="connsiteY8968" fmla="*/ 827601 h 3611152"/>
              <a:gd name="connsiteX8969" fmla="*/ 4436647 w 9070966"/>
              <a:gd name="connsiteY8969" fmla="*/ 841090 h 3611152"/>
              <a:gd name="connsiteX8970" fmla="*/ 4450619 w 9070966"/>
              <a:gd name="connsiteY8970" fmla="*/ 864866 h 3611152"/>
              <a:gd name="connsiteX8971" fmla="*/ 4447412 w 9070966"/>
              <a:gd name="connsiteY8971" fmla="*/ 883270 h 3611152"/>
              <a:gd name="connsiteX8972" fmla="*/ 4447297 w 9070966"/>
              <a:gd name="connsiteY8972" fmla="*/ 897673 h 3611152"/>
              <a:gd name="connsiteX8973" fmla="*/ 4458979 w 9070966"/>
              <a:gd name="connsiteY8973" fmla="*/ 899730 h 3611152"/>
              <a:gd name="connsiteX8974" fmla="*/ 4468141 w 9070966"/>
              <a:gd name="connsiteY8974" fmla="*/ 905332 h 3611152"/>
              <a:gd name="connsiteX8975" fmla="*/ 4470546 w 9070966"/>
              <a:gd name="connsiteY8975" fmla="*/ 909104 h 3611152"/>
              <a:gd name="connsiteX8976" fmla="*/ 4472150 w 9070966"/>
              <a:gd name="connsiteY8976" fmla="*/ 924421 h 3611152"/>
              <a:gd name="connsiteX8977" fmla="*/ 4474784 w 9070966"/>
              <a:gd name="connsiteY8977" fmla="*/ 932651 h 3611152"/>
              <a:gd name="connsiteX8978" fmla="*/ 4506623 w 9070966"/>
              <a:gd name="connsiteY8978" fmla="*/ 963972 h 3611152"/>
              <a:gd name="connsiteX8979" fmla="*/ 4498720 w 9070966"/>
              <a:gd name="connsiteY8979" fmla="*/ 970716 h 3611152"/>
              <a:gd name="connsiteX8980" fmla="*/ 4483946 w 9070966"/>
              <a:gd name="connsiteY8980" fmla="*/ 972431 h 3611152"/>
              <a:gd name="connsiteX8981" fmla="*/ 4469172 w 9070966"/>
              <a:gd name="connsiteY8981" fmla="*/ 981233 h 3611152"/>
              <a:gd name="connsiteX8982" fmla="*/ 4465049 w 9070966"/>
              <a:gd name="connsiteY8982" fmla="*/ 980661 h 3611152"/>
              <a:gd name="connsiteX8983" fmla="*/ 4449323 w 9070966"/>
              <a:gd name="connsiteY8983" fmla="*/ 974903 h 3611152"/>
              <a:gd name="connsiteX8984" fmla="*/ 4449359 w 9070966"/>
              <a:gd name="connsiteY8984" fmla="*/ 974946 h 3611152"/>
              <a:gd name="connsiteX8985" fmla="*/ 4465163 w 9070966"/>
              <a:gd name="connsiteY8985" fmla="*/ 980776 h 3611152"/>
              <a:gd name="connsiteX8986" fmla="*/ 4469401 w 9070966"/>
              <a:gd name="connsiteY8986" fmla="*/ 981347 h 3611152"/>
              <a:gd name="connsiteX8987" fmla="*/ 4484060 w 9070966"/>
              <a:gd name="connsiteY8987" fmla="*/ 972545 h 3611152"/>
              <a:gd name="connsiteX8988" fmla="*/ 4498834 w 9070966"/>
              <a:gd name="connsiteY8988" fmla="*/ 970831 h 3611152"/>
              <a:gd name="connsiteX8989" fmla="*/ 4506736 w 9070966"/>
              <a:gd name="connsiteY8989" fmla="*/ 964086 h 3611152"/>
              <a:gd name="connsiteX8990" fmla="*/ 4523228 w 9070966"/>
              <a:gd name="connsiteY8990" fmla="*/ 982033 h 3611152"/>
              <a:gd name="connsiteX8991" fmla="*/ 4531703 w 9070966"/>
              <a:gd name="connsiteY8991" fmla="*/ 996093 h 3611152"/>
              <a:gd name="connsiteX8992" fmla="*/ 4531474 w 9070966"/>
              <a:gd name="connsiteY8992" fmla="*/ 1001008 h 3611152"/>
              <a:gd name="connsiteX8993" fmla="*/ 4524488 w 9070966"/>
              <a:gd name="connsiteY8993" fmla="*/ 1011525 h 3611152"/>
              <a:gd name="connsiteX8994" fmla="*/ 4493451 w 9070966"/>
              <a:gd name="connsiteY8994" fmla="*/ 1039531 h 3611152"/>
              <a:gd name="connsiteX8995" fmla="*/ 4481999 w 9070966"/>
              <a:gd name="connsiteY8995" fmla="*/ 1034730 h 3611152"/>
              <a:gd name="connsiteX8996" fmla="*/ 4478563 w 9070966"/>
              <a:gd name="connsiteY8996" fmla="*/ 1034844 h 3611152"/>
              <a:gd name="connsiteX8997" fmla="*/ 4483946 w 9070966"/>
              <a:gd name="connsiteY8997" fmla="*/ 1039874 h 3611152"/>
              <a:gd name="connsiteX8998" fmla="*/ 4486351 w 9070966"/>
              <a:gd name="connsiteY8998" fmla="*/ 1047989 h 3611152"/>
              <a:gd name="connsiteX8999" fmla="*/ 4485320 w 9070966"/>
              <a:gd name="connsiteY8999" fmla="*/ 1072795 h 3611152"/>
              <a:gd name="connsiteX9000" fmla="*/ 4487038 w 9070966"/>
              <a:gd name="connsiteY9000" fmla="*/ 1079653 h 3611152"/>
              <a:gd name="connsiteX9001" fmla="*/ 4496200 w 9070966"/>
              <a:gd name="connsiteY9001" fmla="*/ 1090055 h 3611152"/>
              <a:gd name="connsiteX9002" fmla="*/ 4522541 w 9070966"/>
              <a:gd name="connsiteY9002" fmla="*/ 1108231 h 3611152"/>
              <a:gd name="connsiteX9003" fmla="*/ 4539148 w 9070966"/>
              <a:gd name="connsiteY9003" fmla="*/ 1124920 h 3611152"/>
              <a:gd name="connsiteX9004" fmla="*/ 4595609 w 9070966"/>
              <a:gd name="connsiteY9004" fmla="*/ 1158071 h 3611152"/>
              <a:gd name="connsiteX9005" fmla="*/ 4601679 w 9070966"/>
              <a:gd name="connsiteY9005" fmla="*/ 1173502 h 3611152"/>
              <a:gd name="connsiteX9006" fmla="*/ 4616797 w 9070966"/>
              <a:gd name="connsiteY9006" fmla="*/ 1180475 h 3611152"/>
              <a:gd name="connsiteX9007" fmla="*/ 4623554 w 9070966"/>
              <a:gd name="connsiteY9007" fmla="*/ 1179447 h 3611152"/>
              <a:gd name="connsiteX9008" fmla="*/ 4630425 w 9070966"/>
              <a:gd name="connsiteY9008" fmla="*/ 1181504 h 3611152"/>
              <a:gd name="connsiteX9009" fmla="*/ 4665928 w 9070966"/>
              <a:gd name="connsiteY9009" fmla="*/ 1211910 h 3611152"/>
              <a:gd name="connsiteX9010" fmla="*/ 4669937 w 9070966"/>
              <a:gd name="connsiteY9010" fmla="*/ 1222427 h 3611152"/>
              <a:gd name="connsiteX9011" fmla="*/ 4678641 w 9070966"/>
              <a:gd name="connsiteY9011" fmla="*/ 1232600 h 3611152"/>
              <a:gd name="connsiteX9012" fmla="*/ 4692041 w 9070966"/>
              <a:gd name="connsiteY9012" fmla="*/ 1237974 h 3611152"/>
              <a:gd name="connsiteX9013" fmla="*/ 4695133 w 9070966"/>
              <a:gd name="connsiteY9013" fmla="*/ 1237630 h 3611152"/>
              <a:gd name="connsiteX9014" fmla="*/ 4709449 w 9070966"/>
              <a:gd name="connsiteY9014" fmla="*/ 1242317 h 3611152"/>
              <a:gd name="connsiteX9015" fmla="*/ 4711510 w 9070966"/>
              <a:gd name="connsiteY9015" fmla="*/ 1244146 h 3611152"/>
              <a:gd name="connsiteX9016" fmla="*/ 4712312 w 9070966"/>
              <a:gd name="connsiteY9016" fmla="*/ 1255005 h 3611152"/>
              <a:gd name="connsiteX9017" fmla="*/ 4705898 w 9070966"/>
              <a:gd name="connsiteY9017" fmla="*/ 1264150 h 3611152"/>
              <a:gd name="connsiteX9018" fmla="*/ 4697538 w 9070966"/>
              <a:gd name="connsiteY9018" fmla="*/ 1272037 h 3611152"/>
              <a:gd name="connsiteX9019" fmla="*/ 4669822 w 9070966"/>
              <a:gd name="connsiteY9019" fmla="*/ 1291127 h 3611152"/>
              <a:gd name="connsiteX9020" fmla="*/ 4646459 w 9070966"/>
              <a:gd name="connsiteY9020" fmla="*/ 1282325 h 3611152"/>
              <a:gd name="connsiteX9021" fmla="*/ 4612444 w 9070966"/>
              <a:gd name="connsiteY9021" fmla="*/ 1285526 h 3611152"/>
              <a:gd name="connsiteX9022" fmla="*/ 4580491 w 9070966"/>
              <a:gd name="connsiteY9022" fmla="*/ 1282668 h 3611152"/>
              <a:gd name="connsiteX9023" fmla="*/ 4545217 w 9070966"/>
              <a:gd name="connsiteY9023" fmla="*/ 1276038 h 3611152"/>
              <a:gd name="connsiteX9024" fmla="*/ 4526550 w 9070966"/>
              <a:gd name="connsiteY9024" fmla="*/ 1267579 h 3611152"/>
              <a:gd name="connsiteX9025" fmla="*/ 4518533 w 9070966"/>
              <a:gd name="connsiteY9025" fmla="*/ 1259349 h 3611152"/>
              <a:gd name="connsiteX9026" fmla="*/ 4510859 w 9070966"/>
              <a:gd name="connsiteY9026" fmla="*/ 1238773 h 3611152"/>
              <a:gd name="connsiteX9027" fmla="*/ 4503186 w 9070966"/>
              <a:gd name="connsiteY9027" fmla="*/ 1232258 h 3611152"/>
              <a:gd name="connsiteX9028" fmla="*/ 4493909 w 9070966"/>
              <a:gd name="connsiteY9028" fmla="*/ 1227685 h 3611152"/>
              <a:gd name="connsiteX9029" fmla="*/ 4491161 w 9070966"/>
              <a:gd name="connsiteY9029" fmla="*/ 1228714 h 3611152"/>
              <a:gd name="connsiteX9030" fmla="*/ 4490817 w 9070966"/>
              <a:gd name="connsiteY9030" fmla="*/ 1233744 h 3611152"/>
              <a:gd name="connsiteX9031" fmla="*/ 4518304 w 9070966"/>
              <a:gd name="connsiteY9031" fmla="*/ 1280610 h 3611152"/>
              <a:gd name="connsiteX9032" fmla="*/ 4519334 w 9070966"/>
              <a:gd name="connsiteY9032" fmla="*/ 1289069 h 3611152"/>
              <a:gd name="connsiteX9033" fmla="*/ 4516700 w 9070966"/>
              <a:gd name="connsiteY9033" fmla="*/ 1293299 h 3611152"/>
              <a:gd name="connsiteX9034" fmla="*/ 4512348 w 9070966"/>
              <a:gd name="connsiteY9034" fmla="*/ 1294099 h 3611152"/>
              <a:gd name="connsiteX9035" fmla="*/ 4508454 w 9070966"/>
              <a:gd name="connsiteY9035" fmla="*/ 1292957 h 3611152"/>
              <a:gd name="connsiteX9036" fmla="*/ 4499865 w 9070966"/>
              <a:gd name="connsiteY9036" fmla="*/ 1284955 h 3611152"/>
              <a:gd name="connsiteX9037" fmla="*/ 4493222 w 9070966"/>
              <a:gd name="connsiteY9037" fmla="*/ 1283811 h 3611152"/>
              <a:gd name="connsiteX9038" fmla="*/ 4475013 w 9070966"/>
              <a:gd name="connsiteY9038" fmla="*/ 1289642 h 3611152"/>
              <a:gd name="connsiteX9039" fmla="*/ 4461269 w 9070966"/>
              <a:gd name="connsiteY9039" fmla="*/ 1303015 h 3611152"/>
              <a:gd name="connsiteX9040" fmla="*/ 4457146 w 9070966"/>
              <a:gd name="connsiteY9040" fmla="*/ 1311817 h 3611152"/>
              <a:gd name="connsiteX9041" fmla="*/ 4457032 w 9070966"/>
              <a:gd name="connsiteY9041" fmla="*/ 1322219 h 3611152"/>
              <a:gd name="connsiteX9042" fmla="*/ 4437448 w 9070966"/>
              <a:gd name="connsiteY9042" fmla="*/ 1362570 h 3611152"/>
              <a:gd name="connsiteX9043" fmla="*/ 4427026 w 9070966"/>
              <a:gd name="connsiteY9043" fmla="*/ 1370116 h 3611152"/>
              <a:gd name="connsiteX9044" fmla="*/ 4417749 w 9070966"/>
              <a:gd name="connsiteY9044" fmla="*/ 1389890 h 3611152"/>
              <a:gd name="connsiteX9045" fmla="*/ 4409618 w 9070966"/>
              <a:gd name="connsiteY9045" fmla="*/ 1413895 h 3611152"/>
              <a:gd name="connsiteX9046" fmla="*/ 4406869 w 9070966"/>
              <a:gd name="connsiteY9046" fmla="*/ 1427955 h 3611152"/>
              <a:gd name="connsiteX9047" fmla="*/ 4411908 w 9070966"/>
              <a:gd name="connsiteY9047" fmla="*/ 1442015 h 3611152"/>
              <a:gd name="connsiteX9048" fmla="*/ 4417291 w 9070966"/>
              <a:gd name="connsiteY9048" fmla="*/ 1446816 h 3611152"/>
              <a:gd name="connsiteX9049" fmla="*/ 4419009 w 9070966"/>
              <a:gd name="connsiteY9049" fmla="*/ 1454704 h 3611152"/>
              <a:gd name="connsiteX9050" fmla="*/ 4416833 w 9070966"/>
              <a:gd name="connsiteY9050" fmla="*/ 1459619 h 3611152"/>
              <a:gd name="connsiteX9051" fmla="*/ 4409618 w 9070966"/>
              <a:gd name="connsiteY9051" fmla="*/ 1467278 h 3611152"/>
              <a:gd name="connsiteX9052" fmla="*/ 4400570 w 9070966"/>
              <a:gd name="connsiteY9052" fmla="*/ 1495512 h 3611152"/>
              <a:gd name="connsiteX9053" fmla="*/ 4400685 w 9070966"/>
              <a:gd name="connsiteY9053" fmla="*/ 1500885 h 3611152"/>
              <a:gd name="connsiteX9054" fmla="*/ 4407556 w 9070966"/>
              <a:gd name="connsiteY9054" fmla="*/ 1515516 h 3611152"/>
              <a:gd name="connsiteX9055" fmla="*/ 4402403 w 9070966"/>
              <a:gd name="connsiteY9055" fmla="*/ 1551181 h 3611152"/>
              <a:gd name="connsiteX9056" fmla="*/ 4431836 w 9070966"/>
              <a:gd name="connsiteY9056" fmla="*/ 1532091 h 3611152"/>
              <a:gd name="connsiteX9057" fmla="*/ 4436990 w 9070966"/>
              <a:gd name="connsiteY9057" fmla="*/ 1530491 h 3611152"/>
              <a:gd name="connsiteX9058" fmla="*/ 4439395 w 9070966"/>
              <a:gd name="connsiteY9058" fmla="*/ 1531520 h 3611152"/>
              <a:gd name="connsiteX9059" fmla="*/ 4440196 w 9070966"/>
              <a:gd name="connsiteY9059" fmla="*/ 1534606 h 3611152"/>
              <a:gd name="connsiteX9060" fmla="*/ 4428057 w 9070966"/>
              <a:gd name="connsiteY9060" fmla="*/ 1575643 h 3611152"/>
              <a:gd name="connsiteX9061" fmla="*/ 4437448 w 9070966"/>
              <a:gd name="connsiteY9061" fmla="*/ 1595876 h 3611152"/>
              <a:gd name="connsiteX9062" fmla="*/ 4437791 w 9070966"/>
              <a:gd name="connsiteY9062" fmla="*/ 1600906 h 3611152"/>
              <a:gd name="connsiteX9063" fmla="*/ 4436188 w 9070966"/>
              <a:gd name="connsiteY9063" fmla="*/ 1603420 h 3611152"/>
              <a:gd name="connsiteX9064" fmla="*/ 4404235 w 9070966"/>
              <a:gd name="connsiteY9064" fmla="*/ 1617595 h 3611152"/>
              <a:gd name="connsiteX9065" fmla="*/ 4379726 w 9070966"/>
              <a:gd name="connsiteY9065" fmla="*/ 1616223 h 3611152"/>
              <a:gd name="connsiteX9066" fmla="*/ 4371710 w 9070966"/>
              <a:gd name="connsiteY9066" fmla="*/ 1606736 h 3611152"/>
              <a:gd name="connsiteX9067" fmla="*/ 4366899 w 9070966"/>
              <a:gd name="connsiteY9067" fmla="*/ 1609708 h 3611152"/>
              <a:gd name="connsiteX9068" fmla="*/ 4365296 w 9070966"/>
              <a:gd name="connsiteY9068" fmla="*/ 1618852 h 3611152"/>
              <a:gd name="connsiteX9069" fmla="*/ 4342963 w 9070966"/>
              <a:gd name="connsiteY9069" fmla="*/ 1645715 h 3611152"/>
              <a:gd name="connsiteX9070" fmla="*/ 4319485 w 9070966"/>
              <a:gd name="connsiteY9070" fmla="*/ 1683894 h 3611152"/>
              <a:gd name="connsiteX9071" fmla="*/ 4315133 w 9070966"/>
              <a:gd name="connsiteY9071" fmla="*/ 1687667 h 3611152"/>
              <a:gd name="connsiteX9072" fmla="*/ 4299099 w 9070966"/>
              <a:gd name="connsiteY9072" fmla="*/ 1694754 h 3611152"/>
              <a:gd name="connsiteX9073" fmla="*/ 4278027 w 9070966"/>
              <a:gd name="connsiteY9073" fmla="*/ 1698526 h 3611152"/>
              <a:gd name="connsiteX9074" fmla="*/ 4262909 w 9070966"/>
              <a:gd name="connsiteY9074" fmla="*/ 1664576 h 3611152"/>
              <a:gd name="connsiteX9075" fmla="*/ 4266460 w 9070966"/>
              <a:gd name="connsiteY9075" fmla="*/ 1651773 h 3611152"/>
              <a:gd name="connsiteX9076" fmla="*/ 4265543 w 9070966"/>
              <a:gd name="connsiteY9076" fmla="*/ 1649487 h 3611152"/>
              <a:gd name="connsiteX9077" fmla="*/ 4262795 w 9070966"/>
              <a:gd name="connsiteY9077" fmla="*/ 1650173 h 3611152"/>
              <a:gd name="connsiteX9078" fmla="*/ 4257297 w 9070966"/>
              <a:gd name="connsiteY9078" fmla="*/ 1664919 h 3611152"/>
              <a:gd name="connsiteX9079" fmla="*/ 4257412 w 9070966"/>
              <a:gd name="connsiteY9079" fmla="*/ 1671092 h 3611152"/>
              <a:gd name="connsiteX9080" fmla="*/ 4265429 w 9070966"/>
              <a:gd name="connsiteY9080" fmla="*/ 1679093 h 3611152"/>
              <a:gd name="connsiteX9081" fmla="*/ 4272186 w 9070966"/>
              <a:gd name="connsiteY9081" fmla="*/ 1694068 h 3611152"/>
              <a:gd name="connsiteX9082" fmla="*/ 4265887 w 9070966"/>
              <a:gd name="connsiteY9082" fmla="*/ 1716930 h 3611152"/>
              <a:gd name="connsiteX9083" fmla="*/ 4240118 w 9070966"/>
              <a:gd name="connsiteY9083" fmla="*/ 1725846 h 3611152"/>
              <a:gd name="connsiteX9084" fmla="*/ 4222939 w 9070966"/>
              <a:gd name="connsiteY9084" fmla="*/ 1737849 h 3611152"/>
              <a:gd name="connsiteX9085" fmla="*/ 4221450 w 9070966"/>
              <a:gd name="connsiteY9085" fmla="*/ 1739677 h 3611152"/>
              <a:gd name="connsiteX9086" fmla="*/ 4222481 w 9070966"/>
              <a:gd name="connsiteY9086" fmla="*/ 1748365 h 3611152"/>
              <a:gd name="connsiteX9087" fmla="*/ 4228093 w 9070966"/>
              <a:gd name="connsiteY9087" fmla="*/ 1757395 h 3611152"/>
              <a:gd name="connsiteX9088" fmla="*/ 4226833 w 9070966"/>
              <a:gd name="connsiteY9088" fmla="*/ 1762882 h 3611152"/>
              <a:gd name="connsiteX9089" fmla="*/ 4223054 w 9070966"/>
              <a:gd name="connsiteY9089" fmla="*/ 1767455 h 3611152"/>
              <a:gd name="connsiteX9090" fmla="*/ 4195911 w 9070966"/>
              <a:gd name="connsiteY9090" fmla="*/ 1778200 h 3611152"/>
              <a:gd name="connsiteX9091" fmla="*/ 4176900 w 9070966"/>
              <a:gd name="connsiteY9091" fmla="*/ 1787459 h 3611152"/>
              <a:gd name="connsiteX9092" fmla="*/ 4160523 w 9070966"/>
              <a:gd name="connsiteY9092" fmla="*/ 1797747 h 3611152"/>
              <a:gd name="connsiteX9093" fmla="*/ 4161897 w 9070966"/>
              <a:gd name="connsiteY9093" fmla="*/ 1801290 h 3611152"/>
              <a:gd name="connsiteX9094" fmla="*/ 4167967 w 9070966"/>
              <a:gd name="connsiteY9094" fmla="*/ 1804377 h 3611152"/>
              <a:gd name="connsiteX9095" fmla="*/ 4175983 w 9070966"/>
              <a:gd name="connsiteY9095" fmla="*/ 1802662 h 3611152"/>
              <a:gd name="connsiteX9096" fmla="*/ 4182741 w 9070966"/>
              <a:gd name="connsiteY9096" fmla="*/ 1797289 h 3611152"/>
              <a:gd name="connsiteX9097" fmla="*/ 4192132 w 9070966"/>
              <a:gd name="connsiteY9097" fmla="*/ 1795232 h 3611152"/>
              <a:gd name="connsiteX9098" fmla="*/ 4200378 w 9070966"/>
              <a:gd name="connsiteY9098" fmla="*/ 1796146 h 3611152"/>
              <a:gd name="connsiteX9099" fmla="*/ 4204386 w 9070966"/>
              <a:gd name="connsiteY9099" fmla="*/ 1798547 h 3611152"/>
              <a:gd name="connsiteX9100" fmla="*/ 4207364 w 9070966"/>
              <a:gd name="connsiteY9100" fmla="*/ 1824152 h 3611152"/>
              <a:gd name="connsiteX9101" fmla="*/ 4206906 w 9070966"/>
              <a:gd name="connsiteY9101" fmla="*/ 1850100 h 3611152"/>
              <a:gd name="connsiteX9102" fmla="*/ 4202439 w 9070966"/>
              <a:gd name="connsiteY9102" fmla="*/ 1855702 h 3611152"/>
              <a:gd name="connsiteX9103" fmla="*/ 4189956 w 9070966"/>
              <a:gd name="connsiteY9103" fmla="*/ 1860045 h 3611152"/>
              <a:gd name="connsiteX9104" fmla="*/ 4187092 w 9070966"/>
              <a:gd name="connsiteY9104" fmla="*/ 1863246 h 3611152"/>
              <a:gd name="connsiteX9105" fmla="*/ 4202210 w 9070966"/>
              <a:gd name="connsiteY9105" fmla="*/ 1866447 h 3611152"/>
              <a:gd name="connsiteX9106" fmla="*/ 4211487 w 9070966"/>
              <a:gd name="connsiteY9106" fmla="*/ 1866447 h 3611152"/>
              <a:gd name="connsiteX9107" fmla="*/ 4216182 w 9070966"/>
              <a:gd name="connsiteY9107" fmla="*/ 1861874 h 3611152"/>
              <a:gd name="connsiteX9108" fmla="*/ 4220076 w 9070966"/>
              <a:gd name="connsiteY9108" fmla="*/ 1870333 h 3611152"/>
              <a:gd name="connsiteX9109" fmla="*/ 4219504 w 9070966"/>
              <a:gd name="connsiteY9109" fmla="*/ 1874220 h 3611152"/>
              <a:gd name="connsiteX9110" fmla="*/ 4235766 w 9070966"/>
              <a:gd name="connsiteY9110" fmla="*/ 1878563 h 3611152"/>
              <a:gd name="connsiteX9111" fmla="*/ 4234507 w 9070966"/>
              <a:gd name="connsiteY9111" fmla="*/ 1894452 h 3611152"/>
              <a:gd name="connsiteX9112" fmla="*/ 4226490 w 9070966"/>
              <a:gd name="connsiteY9112" fmla="*/ 1922687 h 3611152"/>
              <a:gd name="connsiteX9113" fmla="*/ 4220398 w 9070966"/>
              <a:gd name="connsiteY9113" fmla="*/ 1919898 h 3611152"/>
              <a:gd name="connsiteX9114" fmla="*/ 4226147 w 9070966"/>
              <a:gd name="connsiteY9114" fmla="*/ 1922573 h 3611152"/>
              <a:gd name="connsiteX9115" fmla="*/ 4221680 w 9070966"/>
              <a:gd name="connsiteY9115" fmla="*/ 1943949 h 3611152"/>
              <a:gd name="connsiteX9116" fmla="*/ 4215725 w 9070966"/>
              <a:gd name="connsiteY9116" fmla="*/ 1951493 h 3611152"/>
              <a:gd name="connsiteX9117" fmla="*/ 4211144 w 9070966"/>
              <a:gd name="connsiteY9117" fmla="*/ 1951722 h 3611152"/>
              <a:gd name="connsiteX9118" fmla="*/ 4209311 w 9070966"/>
              <a:gd name="connsiteY9118" fmla="*/ 1949893 h 3611152"/>
              <a:gd name="connsiteX9119" fmla="*/ 4207937 w 9070966"/>
              <a:gd name="connsiteY9119" fmla="*/ 1942920 h 3611152"/>
              <a:gd name="connsiteX9120" fmla="*/ 4199233 w 9070966"/>
              <a:gd name="connsiteY9120" fmla="*/ 1938347 h 3611152"/>
              <a:gd name="connsiteX9121" fmla="*/ 4176557 w 9070966"/>
              <a:gd name="connsiteY9121" fmla="*/ 1942920 h 3611152"/>
              <a:gd name="connsiteX9122" fmla="*/ 4175984 w 9070966"/>
              <a:gd name="connsiteY9122" fmla="*/ 1961438 h 3611152"/>
              <a:gd name="connsiteX9123" fmla="*/ 4187551 w 9070966"/>
              <a:gd name="connsiteY9123" fmla="*/ 1971840 h 3611152"/>
              <a:gd name="connsiteX9124" fmla="*/ 4189842 w 9070966"/>
              <a:gd name="connsiteY9124" fmla="*/ 2007391 h 3611152"/>
              <a:gd name="connsiteX9125" fmla="*/ 4186062 w 9070966"/>
              <a:gd name="connsiteY9125" fmla="*/ 2017107 h 3611152"/>
              <a:gd name="connsiteX9126" fmla="*/ 4170143 w 9070966"/>
              <a:gd name="connsiteY9126" fmla="*/ 2037682 h 3611152"/>
              <a:gd name="connsiteX9127" fmla="*/ 4164302 w 9070966"/>
              <a:gd name="connsiteY9127" fmla="*/ 2040654 h 3611152"/>
              <a:gd name="connsiteX9128" fmla="*/ 4161668 w 9070966"/>
              <a:gd name="connsiteY9128" fmla="*/ 2040083 h 3611152"/>
              <a:gd name="connsiteX9129" fmla="*/ 4158922 w 9070966"/>
              <a:gd name="connsiteY9129" fmla="*/ 2036082 h 3611152"/>
              <a:gd name="connsiteX9130" fmla="*/ 4156517 w 9070966"/>
              <a:gd name="connsiteY9130" fmla="*/ 2022365 h 3611152"/>
              <a:gd name="connsiteX9131" fmla="*/ 4145636 w 9070966"/>
              <a:gd name="connsiteY9131" fmla="*/ 2003504 h 3611152"/>
              <a:gd name="connsiteX9132" fmla="*/ 4143347 w 9070966"/>
              <a:gd name="connsiteY9132" fmla="*/ 2001332 h 3611152"/>
              <a:gd name="connsiteX9133" fmla="*/ 4141858 w 9070966"/>
              <a:gd name="connsiteY9133" fmla="*/ 2002932 h 3611152"/>
              <a:gd name="connsiteX9134" fmla="*/ 4137506 w 9070966"/>
              <a:gd name="connsiteY9134" fmla="*/ 2022594 h 3611152"/>
              <a:gd name="connsiteX9135" fmla="*/ 4139681 w 9070966"/>
              <a:gd name="connsiteY9135" fmla="*/ 2032767 h 3611152"/>
              <a:gd name="connsiteX9136" fmla="*/ 4150906 w 9070966"/>
              <a:gd name="connsiteY9136" fmla="*/ 2048771 h 3611152"/>
              <a:gd name="connsiteX9137" fmla="*/ 4157433 w 9070966"/>
              <a:gd name="connsiteY9137" fmla="*/ 2054486 h 3611152"/>
              <a:gd name="connsiteX9138" fmla="*/ 4158578 w 9070966"/>
              <a:gd name="connsiteY9138" fmla="*/ 2065688 h 3611152"/>
              <a:gd name="connsiteX9139" fmla="*/ 4149761 w 9070966"/>
              <a:gd name="connsiteY9139" fmla="*/ 2070146 h 3611152"/>
              <a:gd name="connsiteX9140" fmla="*/ 4135444 w 9070966"/>
              <a:gd name="connsiteY9140" fmla="*/ 2089693 h 3611152"/>
              <a:gd name="connsiteX9141" fmla="*/ 4118036 w 9070966"/>
              <a:gd name="connsiteY9141" fmla="*/ 2122500 h 3611152"/>
              <a:gd name="connsiteX9142" fmla="*/ 4113684 w 9070966"/>
              <a:gd name="connsiteY9142" fmla="*/ 2150506 h 3611152"/>
              <a:gd name="connsiteX9143" fmla="*/ 4110935 w 9070966"/>
              <a:gd name="connsiteY9143" fmla="*/ 2155878 h 3611152"/>
              <a:gd name="connsiteX9144" fmla="*/ 4106583 w 9070966"/>
              <a:gd name="connsiteY9144" fmla="*/ 2158393 h 3611152"/>
              <a:gd name="connsiteX9145" fmla="*/ 4083908 w 9070966"/>
              <a:gd name="connsiteY9145" fmla="*/ 2161708 h 3611152"/>
              <a:gd name="connsiteX9146" fmla="*/ 4070736 w 9070966"/>
              <a:gd name="connsiteY9146" fmla="*/ 2174282 h 3611152"/>
              <a:gd name="connsiteX9147" fmla="*/ 4063293 w 9070966"/>
              <a:gd name="connsiteY9147" fmla="*/ 2179083 h 3611152"/>
              <a:gd name="connsiteX9148" fmla="*/ 4026186 w 9070966"/>
              <a:gd name="connsiteY9148" fmla="*/ 2194858 h 3611152"/>
              <a:gd name="connsiteX9149" fmla="*/ 3974306 w 9070966"/>
              <a:gd name="connsiteY9149" fmla="*/ 2213491 h 3611152"/>
              <a:gd name="connsiteX9150" fmla="*/ 3903299 w 9070966"/>
              <a:gd name="connsiteY9150" fmla="*/ 2243097 h 3611152"/>
              <a:gd name="connsiteX9151" fmla="*/ 3859894 w 9070966"/>
              <a:gd name="connsiteY9151" fmla="*/ 2269159 h 3611152"/>
              <a:gd name="connsiteX9152" fmla="*/ 3845692 w 9070966"/>
              <a:gd name="connsiteY9152" fmla="*/ 2270988 h 3611152"/>
              <a:gd name="connsiteX9153" fmla="*/ 3841569 w 9070966"/>
              <a:gd name="connsiteY9153" fmla="*/ 2266530 h 3611152"/>
              <a:gd name="connsiteX9154" fmla="*/ 3840080 w 9070966"/>
              <a:gd name="connsiteY9154" fmla="*/ 2260014 h 3611152"/>
              <a:gd name="connsiteX9155" fmla="*/ 3839966 w 9070966"/>
              <a:gd name="connsiteY9155" fmla="*/ 2176340 h 3611152"/>
              <a:gd name="connsiteX9156" fmla="*/ 3838706 w 9070966"/>
              <a:gd name="connsiteY9156" fmla="*/ 2166738 h 3611152"/>
              <a:gd name="connsiteX9157" fmla="*/ 3834698 w 9070966"/>
              <a:gd name="connsiteY9157" fmla="*/ 2158736 h 3611152"/>
              <a:gd name="connsiteX9158" fmla="*/ 3823016 w 9070966"/>
              <a:gd name="connsiteY9158" fmla="*/ 2143419 h 3611152"/>
              <a:gd name="connsiteX9159" fmla="*/ 3814884 w 9070966"/>
              <a:gd name="connsiteY9159" fmla="*/ 2135874 h 3611152"/>
              <a:gd name="connsiteX9160" fmla="*/ 3806524 w 9070966"/>
              <a:gd name="connsiteY9160" fmla="*/ 2136789 h 3611152"/>
              <a:gd name="connsiteX9161" fmla="*/ 3788887 w 9070966"/>
              <a:gd name="connsiteY9161" fmla="*/ 2126729 h 3611152"/>
              <a:gd name="connsiteX9162" fmla="*/ 3788887 w 9070966"/>
              <a:gd name="connsiteY9162" fmla="*/ 2126681 h 3611152"/>
              <a:gd name="connsiteX9163" fmla="*/ 3761515 w 9070966"/>
              <a:gd name="connsiteY9163" fmla="*/ 2113698 h 3611152"/>
              <a:gd name="connsiteX9164" fmla="*/ 3740213 w 9070966"/>
              <a:gd name="connsiteY9164" fmla="*/ 2107983 h 3611152"/>
              <a:gd name="connsiteX9165" fmla="*/ 3726241 w 9070966"/>
              <a:gd name="connsiteY9165" fmla="*/ 2109012 h 3611152"/>
              <a:gd name="connsiteX9166" fmla="*/ 3685126 w 9070966"/>
              <a:gd name="connsiteY9166" fmla="*/ 2128673 h 3611152"/>
              <a:gd name="connsiteX9167" fmla="*/ 3663938 w 9070966"/>
              <a:gd name="connsiteY9167" fmla="*/ 2131874 h 3611152"/>
              <a:gd name="connsiteX9168" fmla="*/ 3654776 w 9070966"/>
              <a:gd name="connsiteY9168" fmla="*/ 2131531 h 3611152"/>
              <a:gd name="connsiteX9169" fmla="*/ 3642521 w 9070966"/>
              <a:gd name="connsiteY9169" fmla="*/ 2124101 h 3611152"/>
              <a:gd name="connsiteX9170" fmla="*/ 3648134 w 9070966"/>
              <a:gd name="connsiteY9170" fmla="*/ 2106268 h 3611152"/>
              <a:gd name="connsiteX9171" fmla="*/ 3648935 w 9070966"/>
              <a:gd name="connsiteY9171" fmla="*/ 2088207 h 3611152"/>
              <a:gd name="connsiteX9172" fmla="*/ 3645957 w 9070966"/>
              <a:gd name="connsiteY9172" fmla="*/ 2077805 h 3611152"/>
              <a:gd name="connsiteX9173" fmla="*/ 3641835 w 9070966"/>
              <a:gd name="connsiteY9173" fmla="*/ 2071747 h 3611152"/>
              <a:gd name="connsiteX9174" fmla="*/ 3615952 w 9070966"/>
              <a:gd name="connsiteY9174" fmla="*/ 2073347 h 3611152"/>
              <a:gd name="connsiteX9175" fmla="*/ 3610797 w 9070966"/>
              <a:gd name="connsiteY9175" fmla="*/ 2078948 h 3611152"/>
              <a:gd name="connsiteX9176" fmla="*/ 3608851 w 9070966"/>
              <a:gd name="connsiteY9176" fmla="*/ 2085807 h 3611152"/>
              <a:gd name="connsiteX9177" fmla="*/ 3594306 w 9070966"/>
              <a:gd name="connsiteY9177" fmla="*/ 2089122 h 3611152"/>
              <a:gd name="connsiteX9178" fmla="*/ 3570370 w 9070966"/>
              <a:gd name="connsiteY9178" fmla="*/ 2073919 h 3611152"/>
              <a:gd name="connsiteX9179" fmla="*/ 3534638 w 9070966"/>
              <a:gd name="connsiteY9179" fmla="*/ 2036654 h 3611152"/>
              <a:gd name="connsiteX9180" fmla="*/ 3528682 w 9070966"/>
              <a:gd name="connsiteY9180" fmla="*/ 2035854 h 3611152"/>
              <a:gd name="connsiteX9181" fmla="*/ 3511847 w 9070966"/>
              <a:gd name="connsiteY9181" fmla="*/ 2054143 h 3611152"/>
              <a:gd name="connsiteX9182" fmla="*/ 3510586 w 9070966"/>
              <a:gd name="connsiteY9182" fmla="*/ 2060659 h 3611152"/>
              <a:gd name="connsiteX9183" fmla="*/ 3515626 w 9070966"/>
              <a:gd name="connsiteY9183" fmla="*/ 2067175 h 3611152"/>
              <a:gd name="connsiteX9184" fmla="*/ 3512190 w 9070966"/>
              <a:gd name="connsiteY9184" fmla="*/ 2078605 h 3611152"/>
              <a:gd name="connsiteX9185" fmla="*/ 3474282 w 9070966"/>
              <a:gd name="connsiteY9185" fmla="*/ 2101810 h 3611152"/>
              <a:gd name="connsiteX9186" fmla="*/ 3460767 w 9070966"/>
              <a:gd name="connsiteY9186" fmla="*/ 2111298 h 3611152"/>
              <a:gd name="connsiteX9187" fmla="*/ 3452751 w 9070966"/>
              <a:gd name="connsiteY9187" fmla="*/ 2119528 h 3611152"/>
              <a:gd name="connsiteX9188" fmla="*/ 3432708 w 9070966"/>
              <a:gd name="connsiteY9188" fmla="*/ 2125701 h 3611152"/>
              <a:gd name="connsiteX9189" fmla="*/ 3429044 w 9070966"/>
              <a:gd name="connsiteY9189" fmla="*/ 2125358 h 3611152"/>
              <a:gd name="connsiteX9190" fmla="*/ 3406368 w 9070966"/>
              <a:gd name="connsiteY9190" fmla="*/ 2107412 h 3611152"/>
              <a:gd name="connsiteX9191" fmla="*/ 3384264 w 9070966"/>
              <a:gd name="connsiteY9191" fmla="*/ 2099753 h 3611152"/>
              <a:gd name="connsiteX9192" fmla="*/ 3372353 w 9070966"/>
              <a:gd name="connsiteY9192" fmla="*/ 2099524 h 3611152"/>
              <a:gd name="connsiteX9193" fmla="*/ 3355746 w 9070966"/>
              <a:gd name="connsiteY9193" fmla="*/ 2105925 h 3611152"/>
              <a:gd name="connsiteX9194" fmla="*/ 3313487 w 9070966"/>
              <a:gd name="connsiteY9194" fmla="*/ 2146162 h 3611152"/>
              <a:gd name="connsiteX9195" fmla="*/ 3306501 w 9070966"/>
              <a:gd name="connsiteY9195" fmla="*/ 2150049 h 3611152"/>
              <a:gd name="connsiteX9196" fmla="*/ 3301805 w 9070966"/>
              <a:gd name="connsiteY9196" fmla="*/ 2150735 h 3611152"/>
              <a:gd name="connsiteX9197" fmla="*/ 3285199 w 9070966"/>
              <a:gd name="connsiteY9197" fmla="*/ 2143876 h 3611152"/>
              <a:gd name="connsiteX9198" fmla="*/ 3292643 w 9070966"/>
              <a:gd name="connsiteY9198" fmla="*/ 2117814 h 3611152"/>
              <a:gd name="connsiteX9199" fmla="*/ 3287260 w 9070966"/>
              <a:gd name="connsiteY9199" fmla="*/ 2075976 h 3611152"/>
              <a:gd name="connsiteX9200" fmla="*/ 3287260 w 9070966"/>
              <a:gd name="connsiteY9200" fmla="*/ 2066603 h 3611152"/>
              <a:gd name="connsiteX9201" fmla="*/ 3290467 w 9070966"/>
              <a:gd name="connsiteY9201" fmla="*/ 2054258 h 3611152"/>
              <a:gd name="connsiteX9202" fmla="*/ 3290124 w 9070966"/>
              <a:gd name="connsiteY9202" fmla="*/ 2046027 h 3611152"/>
              <a:gd name="connsiteX9203" fmla="*/ 3274548 w 9070966"/>
              <a:gd name="connsiteY9203" fmla="*/ 2018250 h 3611152"/>
              <a:gd name="connsiteX9204" fmla="*/ 3269967 w 9070966"/>
              <a:gd name="connsiteY9204" fmla="*/ 1999960 h 3611152"/>
              <a:gd name="connsiteX9205" fmla="*/ 3264469 w 9070966"/>
              <a:gd name="connsiteY9205" fmla="*/ 1999160 h 3611152"/>
              <a:gd name="connsiteX9206" fmla="*/ 3265271 w 9070966"/>
              <a:gd name="connsiteY9206" fmla="*/ 2008305 h 3611152"/>
              <a:gd name="connsiteX9207" fmla="*/ 3258743 w 9070966"/>
              <a:gd name="connsiteY9207" fmla="*/ 2017907 h 3611152"/>
              <a:gd name="connsiteX9208" fmla="*/ 3263668 w 9070966"/>
              <a:gd name="connsiteY9208" fmla="*/ 2021908 h 3611152"/>
              <a:gd name="connsiteX9209" fmla="*/ 3262523 w 9070966"/>
              <a:gd name="connsiteY9209" fmla="*/ 2027052 h 3611152"/>
              <a:gd name="connsiteX9210" fmla="*/ 3251757 w 9070966"/>
              <a:gd name="connsiteY9210" fmla="*/ 2028995 h 3611152"/>
              <a:gd name="connsiteX9211" fmla="*/ 3248321 w 9070966"/>
              <a:gd name="connsiteY9211" fmla="*/ 2032767 h 3611152"/>
              <a:gd name="connsiteX9212" fmla="*/ 3234120 w 9070966"/>
              <a:gd name="connsiteY9212" fmla="*/ 2041569 h 3611152"/>
              <a:gd name="connsiteX9213" fmla="*/ 3232173 w 9070966"/>
              <a:gd name="connsiteY9213" fmla="*/ 2036197 h 3611152"/>
              <a:gd name="connsiteX9214" fmla="*/ 3221751 w 9070966"/>
              <a:gd name="connsiteY9214" fmla="*/ 2027052 h 3611152"/>
              <a:gd name="connsiteX9215" fmla="*/ 3213276 w 9070966"/>
              <a:gd name="connsiteY9215" fmla="*/ 2020536 h 3611152"/>
              <a:gd name="connsiteX9216" fmla="*/ 3208351 w 9070966"/>
              <a:gd name="connsiteY9216" fmla="*/ 2019736 h 3611152"/>
              <a:gd name="connsiteX9217" fmla="*/ 3191401 w 9070966"/>
              <a:gd name="connsiteY9217" fmla="*/ 2019736 h 3611152"/>
              <a:gd name="connsiteX9218" fmla="*/ 3156471 w 9070966"/>
              <a:gd name="connsiteY9218" fmla="*/ 2039740 h 3611152"/>
              <a:gd name="connsiteX9219" fmla="*/ 3142499 w 9070966"/>
              <a:gd name="connsiteY9219" fmla="*/ 2045799 h 3611152"/>
              <a:gd name="connsiteX9220" fmla="*/ 3131389 w 9070966"/>
              <a:gd name="connsiteY9220" fmla="*/ 2049228 h 3611152"/>
              <a:gd name="connsiteX9221" fmla="*/ 3114440 w 9070966"/>
              <a:gd name="connsiteY9221" fmla="*/ 2051514 h 3611152"/>
              <a:gd name="connsiteX9222" fmla="*/ 3089472 w 9070966"/>
              <a:gd name="connsiteY9222" fmla="*/ 2033910 h 3611152"/>
              <a:gd name="connsiteX9223" fmla="*/ 3073439 w 9070966"/>
              <a:gd name="connsiteY9223" fmla="*/ 2036654 h 3611152"/>
              <a:gd name="connsiteX9224" fmla="*/ 3077448 w 9070966"/>
              <a:gd name="connsiteY9224" fmla="*/ 2026023 h 3611152"/>
              <a:gd name="connsiteX9225" fmla="*/ 3081800 w 9070966"/>
              <a:gd name="connsiteY9225" fmla="*/ 2022708 h 3611152"/>
              <a:gd name="connsiteX9226" fmla="*/ 3095543 w 9070966"/>
              <a:gd name="connsiteY9226" fmla="*/ 2018021 h 3611152"/>
              <a:gd name="connsiteX9227" fmla="*/ 3104475 w 9070966"/>
              <a:gd name="connsiteY9227" fmla="*/ 2012649 h 3611152"/>
              <a:gd name="connsiteX9228" fmla="*/ 3117990 w 9070966"/>
              <a:gd name="connsiteY9228" fmla="*/ 2010248 h 3611152"/>
              <a:gd name="connsiteX9229" fmla="*/ 3125091 w 9070966"/>
              <a:gd name="connsiteY9229" fmla="*/ 2004304 h 3611152"/>
              <a:gd name="connsiteX9230" fmla="*/ 3126808 w 9070966"/>
              <a:gd name="connsiteY9230" fmla="*/ 1997789 h 3611152"/>
              <a:gd name="connsiteX9231" fmla="*/ 3143414 w 9070966"/>
              <a:gd name="connsiteY9231" fmla="*/ 1993559 h 3611152"/>
              <a:gd name="connsiteX9232" fmla="*/ 3153837 w 9070966"/>
              <a:gd name="connsiteY9232" fmla="*/ 1988415 h 3611152"/>
              <a:gd name="connsiteX9233" fmla="*/ 3159792 w 9070966"/>
              <a:gd name="connsiteY9233" fmla="*/ 1978013 h 3611152"/>
              <a:gd name="connsiteX9234" fmla="*/ 3157960 w 9070966"/>
              <a:gd name="connsiteY9234" fmla="*/ 1972869 h 3611152"/>
              <a:gd name="connsiteX9235" fmla="*/ 3157660 w 9070966"/>
              <a:gd name="connsiteY9235" fmla="*/ 1972887 h 3611152"/>
              <a:gd name="connsiteX9236" fmla="*/ 3159334 w 9070966"/>
              <a:gd name="connsiteY9236" fmla="*/ 1977899 h 3611152"/>
              <a:gd name="connsiteX9237" fmla="*/ 3153379 w 9070966"/>
              <a:gd name="connsiteY9237" fmla="*/ 1988301 h 3611152"/>
              <a:gd name="connsiteX9238" fmla="*/ 3143072 w 9070966"/>
              <a:gd name="connsiteY9238" fmla="*/ 1993445 h 3611152"/>
              <a:gd name="connsiteX9239" fmla="*/ 3126465 w 9070966"/>
              <a:gd name="connsiteY9239" fmla="*/ 1997675 h 3611152"/>
              <a:gd name="connsiteX9240" fmla="*/ 3124747 w 9070966"/>
              <a:gd name="connsiteY9240" fmla="*/ 2004190 h 3611152"/>
              <a:gd name="connsiteX9241" fmla="*/ 3117646 w 9070966"/>
              <a:gd name="connsiteY9241" fmla="*/ 2010134 h 3611152"/>
              <a:gd name="connsiteX9242" fmla="*/ 3104132 w 9070966"/>
              <a:gd name="connsiteY9242" fmla="*/ 2012420 h 3611152"/>
              <a:gd name="connsiteX9243" fmla="*/ 3095199 w 9070966"/>
              <a:gd name="connsiteY9243" fmla="*/ 2017907 h 3611152"/>
              <a:gd name="connsiteX9244" fmla="*/ 3081341 w 9070966"/>
              <a:gd name="connsiteY9244" fmla="*/ 2022594 h 3611152"/>
              <a:gd name="connsiteX9245" fmla="*/ 3076990 w 9070966"/>
              <a:gd name="connsiteY9245" fmla="*/ 2025909 h 3611152"/>
              <a:gd name="connsiteX9246" fmla="*/ 3073096 w 9070966"/>
              <a:gd name="connsiteY9246" fmla="*/ 2036654 h 3611152"/>
              <a:gd name="connsiteX9247" fmla="*/ 3057864 w 9070966"/>
              <a:gd name="connsiteY9247" fmla="*/ 2046142 h 3611152"/>
              <a:gd name="connsiteX9248" fmla="*/ 3053970 w 9070966"/>
              <a:gd name="connsiteY9248" fmla="*/ 2044542 h 3611152"/>
              <a:gd name="connsiteX9249" fmla="*/ 3054885 w 9070966"/>
              <a:gd name="connsiteY9249" fmla="*/ 2041112 h 3611152"/>
              <a:gd name="connsiteX9250" fmla="*/ 3052710 w 9070966"/>
              <a:gd name="connsiteY9250" fmla="*/ 2033225 h 3611152"/>
              <a:gd name="connsiteX9251" fmla="*/ 3053626 w 9070966"/>
              <a:gd name="connsiteY9251" fmla="*/ 2023623 h 3611152"/>
              <a:gd name="connsiteX9252" fmla="*/ 3049389 w 9070966"/>
              <a:gd name="connsiteY9252" fmla="*/ 2013678 h 3611152"/>
              <a:gd name="connsiteX9253" fmla="*/ 3044006 w 9070966"/>
              <a:gd name="connsiteY9253" fmla="*/ 2007162 h 3611152"/>
              <a:gd name="connsiteX9254" fmla="*/ 3036676 w 9070966"/>
              <a:gd name="connsiteY9254" fmla="*/ 2006362 h 3611152"/>
              <a:gd name="connsiteX9255" fmla="*/ 3024307 w 9070966"/>
              <a:gd name="connsiteY9255" fmla="*/ 2010134 h 3611152"/>
              <a:gd name="connsiteX9256" fmla="*/ 3009303 w 9070966"/>
              <a:gd name="connsiteY9256" fmla="*/ 2017336 h 3611152"/>
              <a:gd name="connsiteX9257" fmla="*/ 2986972 w 9070966"/>
              <a:gd name="connsiteY9257" fmla="*/ 2035625 h 3611152"/>
              <a:gd name="connsiteX9258" fmla="*/ 2984681 w 9070966"/>
              <a:gd name="connsiteY9258" fmla="*/ 2032539 h 3611152"/>
              <a:gd name="connsiteX9259" fmla="*/ 2979298 w 9070966"/>
              <a:gd name="connsiteY9259" fmla="*/ 2031396 h 3611152"/>
              <a:gd name="connsiteX9260" fmla="*/ 2977352 w 9070966"/>
              <a:gd name="connsiteY9260" fmla="*/ 2020651 h 3611152"/>
              <a:gd name="connsiteX9261" fmla="*/ 2973457 w 9070966"/>
              <a:gd name="connsiteY9261" fmla="*/ 2014135 h 3611152"/>
              <a:gd name="connsiteX9262" fmla="*/ 2979642 w 9070966"/>
              <a:gd name="connsiteY9262" fmla="*/ 2001904 h 3611152"/>
              <a:gd name="connsiteX9263" fmla="*/ 2980787 w 9070966"/>
              <a:gd name="connsiteY9263" fmla="*/ 1995046 h 3611152"/>
              <a:gd name="connsiteX9264" fmla="*/ 2976893 w 9070966"/>
              <a:gd name="connsiteY9264" fmla="*/ 1989673 h 3611152"/>
              <a:gd name="connsiteX9265" fmla="*/ 2972198 w 9070966"/>
              <a:gd name="connsiteY9265" fmla="*/ 1987501 h 3611152"/>
              <a:gd name="connsiteX9266" fmla="*/ 2970136 w 9070966"/>
              <a:gd name="connsiteY9266" fmla="*/ 1968526 h 3611152"/>
              <a:gd name="connsiteX9267" fmla="*/ 2955705 w 9070966"/>
              <a:gd name="connsiteY9267" fmla="*/ 1964296 h 3611152"/>
              <a:gd name="connsiteX9268" fmla="*/ 2963379 w 9070966"/>
              <a:gd name="connsiteY9268" fmla="*/ 1955151 h 3611152"/>
              <a:gd name="connsiteX9269" fmla="*/ 2966243 w 9070966"/>
              <a:gd name="connsiteY9269" fmla="*/ 1940749 h 3611152"/>
              <a:gd name="connsiteX9270" fmla="*/ 2954332 w 9070966"/>
              <a:gd name="connsiteY9270" fmla="*/ 1897311 h 3611152"/>
              <a:gd name="connsiteX9271" fmla="*/ 2945971 w 9070966"/>
              <a:gd name="connsiteY9271" fmla="*/ 1887366 h 3611152"/>
              <a:gd name="connsiteX9272" fmla="*/ 2946429 w 9070966"/>
              <a:gd name="connsiteY9272" fmla="*/ 1874678 h 3611152"/>
              <a:gd name="connsiteX9273" fmla="*/ 2952041 w 9070966"/>
              <a:gd name="connsiteY9273" fmla="*/ 1857988 h 3611152"/>
              <a:gd name="connsiteX9274" fmla="*/ 2952156 w 9070966"/>
              <a:gd name="connsiteY9274" fmla="*/ 1850215 h 3611152"/>
              <a:gd name="connsiteX9275" fmla="*/ 2944138 w 9070966"/>
              <a:gd name="connsiteY9275" fmla="*/ 1829640 h 3611152"/>
              <a:gd name="connsiteX9276" fmla="*/ 2936235 w 9070966"/>
              <a:gd name="connsiteY9276" fmla="*/ 1823924 h 3611152"/>
              <a:gd name="connsiteX9277" fmla="*/ 2917109 w 9070966"/>
              <a:gd name="connsiteY9277" fmla="*/ 1815808 h 3611152"/>
              <a:gd name="connsiteX9278" fmla="*/ 2908176 w 9070966"/>
              <a:gd name="connsiteY9278" fmla="*/ 1807235 h 3611152"/>
              <a:gd name="connsiteX9279" fmla="*/ 2910352 w 9070966"/>
              <a:gd name="connsiteY9279" fmla="*/ 1796718 h 3611152"/>
              <a:gd name="connsiteX9280" fmla="*/ 2925700 w 9070966"/>
              <a:gd name="connsiteY9280" fmla="*/ 1787688 h 3611152"/>
              <a:gd name="connsiteX9281" fmla="*/ 2933601 w 9070966"/>
              <a:gd name="connsiteY9281" fmla="*/ 1773971 h 3611152"/>
              <a:gd name="connsiteX9282" fmla="*/ 2941047 w 9070966"/>
              <a:gd name="connsiteY9282" fmla="*/ 1735906 h 3611152"/>
              <a:gd name="connsiteX9283" fmla="*/ 2941160 w 9070966"/>
              <a:gd name="connsiteY9283" fmla="*/ 1718531 h 3611152"/>
              <a:gd name="connsiteX9284" fmla="*/ 2938642 w 9070966"/>
              <a:gd name="connsiteY9284" fmla="*/ 1710072 h 3611152"/>
              <a:gd name="connsiteX9285" fmla="*/ 2936235 w 9070966"/>
              <a:gd name="connsiteY9285" fmla="*/ 1705728 h 3611152"/>
              <a:gd name="connsiteX9286" fmla="*/ 2928678 w 9070966"/>
              <a:gd name="connsiteY9286" fmla="*/ 1699784 h 3611152"/>
              <a:gd name="connsiteX9287" fmla="*/ 2919514 w 9070966"/>
              <a:gd name="connsiteY9287" fmla="*/ 1697726 h 3611152"/>
              <a:gd name="connsiteX9288" fmla="*/ 2909551 w 9070966"/>
              <a:gd name="connsiteY9288" fmla="*/ 1685152 h 3611152"/>
              <a:gd name="connsiteX9289" fmla="*/ 2915506 w 9070966"/>
              <a:gd name="connsiteY9289" fmla="*/ 1669149 h 3611152"/>
              <a:gd name="connsiteX9290" fmla="*/ 2893518 w 9070966"/>
              <a:gd name="connsiteY9290" fmla="*/ 1661948 h 3611152"/>
              <a:gd name="connsiteX9291" fmla="*/ 2880118 w 9070966"/>
              <a:gd name="connsiteY9291" fmla="*/ 1643544 h 3611152"/>
              <a:gd name="connsiteX9292" fmla="*/ 2872444 w 9070966"/>
              <a:gd name="connsiteY9292" fmla="*/ 1638857 h 3611152"/>
              <a:gd name="connsiteX9293" fmla="*/ 2864085 w 9070966"/>
              <a:gd name="connsiteY9293" fmla="*/ 1644458 h 3611152"/>
              <a:gd name="connsiteX9294" fmla="*/ 2851143 w 9070966"/>
              <a:gd name="connsiteY9294" fmla="*/ 1635885 h 3611152"/>
              <a:gd name="connsiteX9295" fmla="*/ 2846448 w 9070966"/>
              <a:gd name="connsiteY9295" fmla="*/ 1627197 h 3611152"/>
              <a:gd name="connsiteX9296" fmla="*/ 2843012 w 9070966"/>
              <a:gd name="connsiteY9296" fmla="*/ 1624111 h 3611152"/>
              <a:gd name="connsiteX9297" fmla="*/ 2820335 w 9070966"/>
              <a:gd name="connsiteY9297" fmla="*/ 1617824 h 3611152"/>
              <a:gd name="connsiteX9298" fmla="*/ 2817014 w 9070966"/>
              <a:gd name="connsiteY9298" fmla="*/ 1614738 h 3611152"/>
              <a:gd name="connsiteX9299" fmla="*/ 2811517 w 9070966"/>
              <a:gd name="connsiteY9299" fmla="*/ 1616109 h 3611152"/>
              <a:gd name="connsiteX9300" fmla="*/ 2813807 w 9070966"/>
              <a:gd name="connsiteY9300" fmla="*/ 1625712 h 3611152"/>
              <a:gd name="connsiteX9301" fmla="*/ 2810829 w 9070966"/>
              <a:gd name="connsiteY9301" fmla="*/ 1630398 h 3611152"/>
              <a:gd name="connsiteX9302" fmla="*/ 2807852 w 9070966"/>
              <a:gd name="connsiteY9302" fmla="*/ 1631313 h 3611152"/>
              <a:gd name="connsiteX9303" fmla="*/ 2788153 w 9070966"/>
              <a:gd name="connsiteY9303" fmla="*/ 1624797 h 3611152"/>
              <a:gd name="connsiteX9304" fmla="*/ 2781740 w 9070966"/>
              <a:gd name="connsiteY9304" fmla="*/ 1618281 h 3611152"/>
              <a:gd name="connsiteX9305" fmla="*/ 2776472 w 9070966"/>
              <a:gd name="connsiteY9305" fmla="*/ 1608108 h 3611152"/>
              <a:gd name="connsiteX9306" fmla="*/ 2778762 w 9070966"/>
              <a:gd name="connsiteY9306" fmla="*/ 1578387 h 3611152"/>
              <a:gd name="connsiteX9307" fmla="*/ 2784030 w 9070966"/>
              <a:gd name="connsiteY9307" fmla="*/ 1579759 h 3611152"/>
              <a:gd name="connsiteX9308" fmla="*/ 2788153 w 9070966"/>
              <a:gd name="connsiteY9308" fmla="*/ 1583988 h 3611152"/>
              <a:gd name="connsiteX9309" fmla="*/ 2801324 w 9070966"/>
              <a:gd name="connsiteY9309" fmla="*/ 1587875 h 3611152"/>
              <a:gd name="connsiteX9310" fmla="*/ 2810372 w 9070966"/>
              <a:gd name="connsiteY9310" fmla="*/ 1588332 h 3611152"/>
              <a:gd name="connsiteX9311" fmla="*/ 2822397 w 9070966"/>
              <a:gd name="connsiteY9311" fmla="*/ 1595534 h 3611152"/>
              <a:gd name="connsiteX9312" fmla="*/ 2822626 w 9070966"/>
              <a:gd name="connsiteY9312" fmla="*/ 1589704 h 3611152"/>
              <a:gd name="connsiteX9313" fmla="*/ 2811517 w 9070966"/>
              <a:gd name="connsiteY9313" fmla="*/ 1581359 h 3611152"/>
              <a:gd name="connsiteX9314" fmla="*/ 2801553 w 9070966"/>
              <a:gd name="connsiteY9314" fmla="*/ 1581016 h 3611152"/>
              <a:gd name="connsiteX9315" fmla="*/ 2798918 w 9070966"/>
              <a:gd name="connsiteY9315" fmla="*/ 1575758 h 3611152"/>
              <a:gd name="connsiteX9316" fmla="*/ 2802011 w 9070966"/>
              <a:gd name="connsiteY9316" fmla="*/ 1570500 h 3611152"/>
              <a:gd name="connsiteX9317" fmla="*/ 2802469 w 9070966"/>
              <a:gd name="connsiteY9317" fmla="*/ 1562956 h 3611152"/>
              <a:gd name="connsiteX9318" fmla="*/ 2786206 w 9070966"/>
              <a:gd name="connsiteY9318" fmla="*/ 1563298 h 3611152"/>
              <a:gd name="connsiteX9319" fmla="*/ 2781625 w 9070966"/>
              <a:gd name="connsiteY9319" fmla="*/ 1564785 h 3611152"/>
              <a:gd name="connsiteX9320" fmla="*/ 2762385 w 9070966"/>
              <a:gd name="connsiteY9320" fmla="*/ 1557926 h 3611152"/>
              <a:gd name="connsiteX9321" fmla="*/ 2754138 w 9070966"/>
              <a:gd name="connsiteY9321" fmla="*/ 1548667 h 3611152"/>
              <a:gd name="connsiteX9322" fmla="*/ 2749214 w 9070966"/>
              <a:gd name="connsiteY9322" fmla="*/ 1526605 h 3611152"/>
              <a:gd name="connsiteX9323" fmla="*/ 2737875 w 9070966"/>
              <a:gd name="connsiteY9323" fmla="*/ 1497113 h 3611152"/>
              <a:gd name="connsiteX9324" fmla="*/ 2741770 w 9070966"/>
              <a:gd name="connsiteY9324" fmla="*/ 1490369 h 3611152"/>
              <a:gd name="connsiteX9325" fmla="*/ 2749100 w 9070966"/>
              <a:gd name="connsiteY9325" fmla="*/ 1488883 h 3611152"/>
              <a:gd name="connsiteX9326" fmla="*/ 2747153 w 9070966"/>
              <a:gd name="connsiteY9326" fmla="*/ 1479624 h 3611152"/>
              <a:gd name="connsiteX9327" fmla="*/ 2760094 w 9070966"/>
              <a:gd name="connsiteY9327" fmla="*/ 1459163 h 3611152"/>
              <a:gd name="connsiteX9328" fmla="*/ 2764446 w 9070966"/>
              <a:gd name="connsiteY9328" fmla="*/ 1440759 h 3611152"/>
              <a:gd name="connsiteX9329" fmla="*/ 2762156 w 9070966"/>
              <a:gd name="connsiteY9329" fmla="*/ 1427270 h 3611152"/>
              <a:gd name="connsiteX9330" fmla="*/ 2752536 w 9070966"/>
              <a:gd name="connsiteY9330" fmla="*/ 1405666 h 3611152"/>
              <a:gd name="connsiteX9331" fmla="*/ 2739938 w 9070966"/>
              <a:gd name="connsiteY9331" fmla="*/ 1392406 h 3611152"/>
              <a:gd name="connsiteX9332" fmla="*/ 2730547 w 9070966"/>
              <a:gd name="connsiteY9332" fmla="*/ 1389662 h 3611152"/>
              <a:gd name="connsiteX9333" fmla="*/ 2716460 w 9070966"/>
              <a:gd name="connsiteY9333" fmla="*/ 1389091 h 3611152"/>
              <a:gd name="connsiteX9334" fmla="*/ 2713253 w 9070966"/>
              <a:gd name="connsiteY9334" fmla="*/ 1386120 h 3611152"/>
              <a:gd name="connsiteX9335" fmla="*/ 2713596 w 9070966"/>
              <a:gd name="connsiteY9335" fmla="*/ 1378917 h 3611152"/>
              <a:gd name="connsiteX9336" fmla="*/ 2718749 w 9070966"/>
              <a:gd name="connsiteY9336" fmla="*/ 1368173 h 3611152"/>
              <a:gd name="connsiteX9337" fmla="*/ 2718749 w 9070966"/>
              <a:gd name="connsiteY9337" fmla="*/ 1362228 h 3611152"/>
              <a:gd name="connsiteX9338" fmla="*/ 2710619 w 9070966"/>
              <a:gd name="connsiteY9338" fmla="*/ 1352626 h 3611152"/>
              <a:gd name="connsiteX9339" fmla="*/ 2716002 w 9070966"/>
              <a:gd name="connsiteY9339" fmla="*/ 1328392 h 3611152"/>
              <a:gd name="connsiteX9340" fmla="*/ 2712910 w 9070966"/>
              <a:gd name="connsiteY9340" fmla="*/ 1317877 h 3611152"/>
              <a:gd name="connsiteX9341" fmla="*/ 2704549 w 9070966"/>
              <a:gd name="connsiteY9341" fmla="*/ 1308846 h 3611152"/>
              <a:gd name="connsiteX9342" fmla="*/ 2707412 w 9070966"/>
              <a:gd name="connsiteY9342" fmla="*/ 1298901 h 3611152"/>
              <a:gd name="connsiteX9343" fmla="*/ 2698822 w 9070966"/>
              <a:gd name="connsiteY9343" fmla="*/ 1288727 h 3611152"/>
              <a:gd name="connsiteX9344" fmla="*/ 2700541 w 9070966"/>
              <a:gd name="connsiteY9344" fmla="*/ 1283812 h 3611152"/>
              <a:gd name="connsiteX9345" fmla="*/ 2708443 w 9070966"/>
              <a:gd name="connsiteY9345" fmla="*/ 1277525 h 3611152"/>
              <a:gd name="connsiteX9346" fmla="*/ 2714398 w 9070966"/>
              <a:gd name="connsiteY9346" fmla="*/ 1276953 h 3611152"/>
              <a:gd name="connsiteX9347" fmla="*/ 2722071 w 9070966"/>
              <a:gd name="connsiteY9347" fmla="*/ 1269066 h 3611152"/>
              <a:gd name="connsiteX9348" fmla="*/ 2726538 w 9070966"/>
              <a:gd name="connsiteY9348" fmla="*/ 1256035 h 3611152"/>
              <a:gd name="connsiteX9349" fmla="*/ 2721612 w 9070966"/>
              <a:gd name="connsiteY9349" fmla="*/ 1239803 h 3611152"/>
              <a:gd name="connsiteX9350" fmla="*/ 2716002 w 9070966"/>
              <a:gd name="connsiteY9350" fmla="*/ 1235002 h 3611152"/>
              <a:gd name="connsiteX9351" fmla="*/ 2710619 w 9070966"/>
              <a:gd name="connsiteY9351" fmla="*/ 1219455 h 3611152"/>
              <a:gd name="connsiteX9352" fmla="*/ 2712107 w 9070966"/>
              <a:gd name="connsiteY9352" fmla="*/ 1217169 h 3611152"/>
              <a:gd name="connsiteX9353" fmla="*/ 2720468 w 9070966"/>
              <a:gd name="connsiteY9353" fmla="*/ 1219113 h 3611152"/>
              <a:gd name="connsiteX9354" fmla="*/ 2720468 w 9070966"/>
              <a:gd name="connsiteY9354" fmla="*/ 1210425 h 3611152"/>
              <a:gd name="connsiteX9355" fmla="*/ 2727340 w 9070966"/>
              <a:gd name="connsiteY9355" fmla="*/ 1197622 h 3611152"/>
              <a:gd name="connsiteX9356" fmla="*/ 2735700 w 9070966"/>
              <a:gd name="connsiteY9356" fmla="*/ 1189278 h 3611152"/>
              <a:gd name="connsiteX9357" fmla="*/ 2738334 w 9070966"/>
              <a:gd name="connsiteY9357" fmla="*/ 1180247 h 3611152"/>
              <a:gd name="connsiteX9358" fmla="*/ 2736044 w 9070966"/>
              <a:gd name="connsiteY9358" fmla="*/ 1165844 h 3611152"/>
              <a:gd name="connsiteX9359" fmla="*/ 2737533 w 9070966"/>
              <a:gd name="connsiteY9359" fmla="*/ 1155671 h 3611152"/>
              <a:gd name="connsiteX9360" fmla="*/ 2741770 w 9070966"/>
              <a:gd name="connsiteY9360" fmla="*/ 1147783 h 3611152"/>
              <a:gd name="connsiteX9361" fmla="*/ 2750245 w 9070966"/>
              <a:gd name="connsiteY9361" fmla="*/ 1139896 h 3611152"/>
              <a:gd name="connsiteX9362" fmla="*/ 2775670 w 9070966"/>
              <a:gd name="connsiteY9362" fmla="*/ 1124577 h 3611152"/>
              <a:gd name="connsiteX9363" fmla="*/ 2781855 w 9070966"/>
              <a:gd name="connsiteY9363" fmla="*/ 1117833 h 3611152"/>
              <a:gd name="connsiteX9364" fmla="*/ 2781855 w 9070966"/>
              <a:gd name="connsiteY9364" fmla="*/ 1112689 h 3611152"/>
              <a:gd name="connsiteX9365" fmla="*/ 2787581 w 9070966"/>
              <a:gd name="connsiteY9365" fmla="*/ 1100230 h 3611152"/>
              <a:gd name="connsiteX9366" fmla="*/ 2795598 w 9070966"/>
              <a:gd name="connsiteY9366" fmla="*/ 1089256 h 3611152"/>
              <a:gd name="connsiteX9367" fmla="*/ 2796285 w 9070966"/>
              <a:gd name="connsiteY9367" fmla="*/ 1077253 h 3611152"/>
              <a:gd name="connsiteX9368" fmla="*/ 2793306 w 9070966"/>
              <a:gd name="connsiteY9368" fmla="*/ 1070280 h 3611152"/>
              <a:gd name="connsiteX9369" fmla="*/ 2794109 w 9070966"/>
              <a:gd name="connsiteY9369" fmla="*/ 1067308 h 3611152"/>
              <a:gd name="connsiteX9370" fmla="*/ 2799491 w 9070966"/>
              <a:gd name="connsiteY9370" fmla="*/ 1065365 h 3611152"/>
              <a:gd name="connsiteX9371" fmla="*/ 2815296 w 9070966"/>
              <a:gd name="connsiteY9371" fmla="*/ 1065023 h 3611152"/>
              <a:gd name="connsiteX9372" fmla="*/ 2818847 w 9070966"/>
              <a:gd name="connsiteY9372" fmla="*/ 1059993 h 3611152"/>
              <a:gd name="connsiteX9373" fmla="*/ 2824229 w 9070966"/>
              <a:gd name="connsiteY9373" fmla="*/ 1057706 h 3611152"/>
              <a:gd name="connsiteX9374" fmla="*/ 2843584 w 9070966"/>
              <a:gd name="connsiteY9374" fmla="*/ 1057363 h 3611152"/>
              <a:gd name="connsiteX9375" fmla="*/ 2857442 w 9070966"/>
              <a:gd name="connsiteY9375" fmla="*/ 1041360 h 3611152"/>
              <a:gd name="connsiteX9376" fmla="*/ 2851715 w 9070966"/>
              <a:gd name="connsiteY9376" fmla="*/ 1057135 h 3611152"/>
              <a:gd name="connsiteX9377" fmla="*/ 2847363 w 9070966"/>
              <a:gd name="connsiteY9377" fmla="*/ 1059650 h 3611152"/>
              <a:gd name="connsiteX9378" fmla="*/ 2843928 w 9070966"/>
              <a:gd name="connsiteY9378" fmla="*/ 1068223 h 3611152"/>
              <a:gd name="connsiteX9379" fmla="*/ 2837056 w 9070966"/>
              <a:gd name="connsiteY9379" fmla="*/ 1069023 h 3611152"/>
              <a:gd name="connsiteX9380" fmla="*/ 2836651 w 9070966"/>
              <a:gd name="connsiteY9380" fmla="*/ 1072904 h 3611152"/>
              <a:gd name="connsiteX9381" fmla="*/ 2837053 w 9070966"/>
              <a:gd name="connsiteY9381" fmla="*/ 1069137 h 3611152"/>
              <a:gd name="connsiteX9382" fmla="*/ 2843924 w 9070966"/>
              <a:gd name="connsiteY9382" fmla="*/ 1068337 h 3611152"/>
              <a:gd name="connsiteX9383" fmla="*/ 2847360 w 9070966"/>
              <a:gd name="connsiteY9383" fmla="*/ 1059764 h 3611152"/>
              <a:gd name="connsiteX9384" fmla="*/ 2851712 w 9070966"/>
              <a:gd name="connsiteY9384" fmla="*/ 1057249 h 3611152"/>
              <a:gd name="connsiteX9385" fmla="*/ 2857438 w 9070966"/>
              <a:gd name="connsiteY9385" fmla="*/ 1041474 h 3611152"/>
              <a:gd name="connsiteX9386" fmla="*/ 2859156 w 9070966"/>
              <a:gd name="connsiteY9386" fmla="*/ 1054963 h 3611152"/>
              <a:gd name="connsiteX9387" fmla="*/ 2858355 w 9070966"/>
              <a:gd name="connsiteY9387" fmla="*/ 1067994 h 3611152"/>
              <a:gd name="connsiteX9388" fmla="*/ 2862248 w 9070966"/>
              <a:gd name="connsiteY9388" fmla="*/ 1075539 h 3611152"/>
              <a:gd name="connsiteX9389" fmla="*/ 2869922 w 9070966"/>
              <a:gd name="connsiteY9389" fmla="*/ 1084683 h 3611152"/>
              <a:gd name="connsiteX9390" fmla="*/ 2907372 w 9070966"/>
              <a:gd name="connsiteY9390" fmla="*/ 1110174 h 3611152"/>
              <a:gd name="connsiteX9391" fmla="*/ 2912984 w 9070966"/>
              <a:gd name="connsiteY9391" fmla="*/ 1116347 h 3611152"/>
              <a:gd name="connsiteX9392" fmla="*/ 2923635 w 9070966"/>
              <a:gd name="connsiteY9392" fmla="*/ 1117947 h 3611152"/>
              <a:gd name="connsiteX9393" fmla="*/ 2977348 w 9070966"/>
              <a:gd name="connsiteY9393" fmla="*/ 1113375 h 3611152"/>
              <a:gd name="connsiteX9394" fmla="*/ 2990060 w 9070966"/>
              <a:gd name="connsiteY9394" fmla="*/ 1096000 h 3611152"/>
              <a:gd name="connsiteX9395" fmla="*/ 2992694 w 9070966"/>
              <a:gd name="connsiteY9395" fmla="*/ 1094514 h 3611152"/>
              <a:gd name="connsiteX9396" fmla="*/ 2994985 w 9070966"/>
              <a:gd name="connsiteY9396" fmla="*/ 1095314 h 3611152"/>
              <a:gd name="connsiteX9397" fmla="*/ 3021784 w 9070966"/>
              <a:gd name="connsiteY9397" fmla="*/ 1125606 h 3611152"/>
              <a:gd name="connsiteX9398" fmla="*/ 3022357 w 9070966"/>
              <a:gd name="connsiteY9398" fmla="*/ 1129378 h 3611152"/>
              <a:gd name="connsiteX9399" fmla="*/ 3066450 w 9070966"/>
              <a:gd name="connsiteY9399" fmla="*/ 1142639 h 3611152"/>
              <a:gd name="connsiteX9400" fmla="*/ 3072520 w 9070966"/>
              <a:gd name="connsiteY9400" fmla="*/ 1145954 h 3611152"/>
              <a:gd name="connsiteX9401" fmla="*/ 3073894 w 9070966"/>
              <a:gd name="connsiteY9401" fmla="*/ 1149612 h 3611152"/>
              <a:gd name="connsiteX9402" fmla="*/ 3072748 w 9070966"/>
              <a:gd name="connsiteY9402" fmla="*/ 1153384 h 3611152"/>
              <a:gd name="connsiteX9403" fmla="*/ 3061067 w 9070966"/>
              <a:gd name="connsiteY9403" fmla="*/ 1163558 h 3611152"/>
              <a:gd name="connsiteX9404" fmla="*/ 3063357 w 9070966"/>
              <a:gd name="connsiteY9404" fmla="*/ 1164701 h 3611152"/>
              <a:gd name="connsiteX9405" fmla="*/ 3072634 w 9070966"/>
              <a:gd name="connsiteY9405" fmla="*/ 1163101 h 3611152"/>
              <a:gd name="connsiteX9406" fmla="*/ 3078246 w 9070966"/>
              <a:gd name="connsiteY9406" fmla="*/ 1157842 h 3611152"/>
              <a:gd name="connsiteX9407" fmla="*/ 3080651 w 9070966"/>
              <a:gd name="connsiteY9407" fmla="*/ 1141496 h 3611152"/>
              <a:gd name="connsiteX9408" fmla="*/ 3090042 w 9070966"/>
              <a:gd name="connsiteY9408" fmla="*/ 1140467 h 3611152"/>
              <a:gd name="connsiteX9409" fmla="*/ 3120621 w 9070966"/>
              <a:gd name="connsiteY9409" fmla="*/ 1154527 h 3611152"/>
              <a:gd name="connsiteX9410" fmla="*/ 3137800 w 9070966"/>
              <a:gd name="connsiteY9410" fmla="*/ 1172474 h 3611152"/>
              <a:gd name="connsiteX9411" fmla="*/ 3156124 w 9070966"/>
              <a:gd name="connsiteY9411" fmla="*/ 1180590 h 3611152"/>
              <a:gd name="connsiteX9412" fmla="*/ 3188649 w 9070966"/>
              <a:gd name="connsiteY9412" fmla="*/ 1186649 h 3611152"/>
              <a:gd name="connsiteX9413" fmla="*/ 3200331 w 9070966"/>
              <a:gd name="connsiteY9413" fmla="*/ 1184134 h 3611152"/>
              <a:gd name="connsiteX9414" fmla="*/ 3182236 w 9070966"/>
              <a:gd name="connsiteY9414" fmla="*/ 1170988 h 3611152"/>
              <a:gd name="connsiteX9415" fmla="*/ 3173303 w 9070966"/>
              <a:gd name="connsiteY9415" fmla="*/ 1170416 h 3611152"/>
              <a:gd name="connsiteX9416" fmla="*/ 3162652 w 9070966"/>
              <a:gd name="connsiteY9416" fmla="*/ 1174303 h 3611152"/>
              <a:gd name="connsiteX9417" fmla="*/ 3157040 w 9070966"/>
              <a:gd name="connsiteY9417" fmla="*/ 1173617 h 3611152"/>
              <a:gd name="connsiteX9418" fmla="*/ 3136883 w 9070966"/>
              <a:gd name="connsiteY9418" fmla="*/ 1161386 h 3611152"/>
              <a:gd name="connsiteX9419" fmla="*/ 3127950 w 9070966"/>
              <a:gd name="connsiteY9419" fmla="*/ 1147326 h 3611152"/>
              <a:gd name="connsiteX9420" fmla="*/ 3125431 w 9070966"/>
              <a:gd name="connsiteY9420" fmla="*/ 1139667 h 3611152"/>
              <a:gd name="connsiteX9421" fmla="*/ 3131157 w 9070966"/>
              <a:gd name="connsiteY9421" fmla="*/ 1121148 h 3611152"/>
              <a:gd name="connsiteX9422" fmla="*/ 3138143 w 9070966"/>
              <a:gd name="connsiteY9422" fmla="*/ 1117947 h 3611152"/>
              <a:gd name="connsiteX9423" fmla="*/ 3159674 w 9070966"/>
              <a:gd name="connsiteY9423" fmla="*/ 1065708 h 3611152"/>
              <a:gd name="connsiteX9424" fmla="*/ 3166088 w 9070966"/>
              <a:gd name="connsiteY9424" fmla="*/ 1042389 h 3611152"/>
              <a:gd name="connsiteX9425" fmla="*/ 3172845 w 9070966"/>
              <a:gd name="connsiteY9425" fmla="*/ 1032901 h 3611152"/>
              <a:gd name="connsiteX9426" fmla="*/ 3175937 w 9070966"/>
              <a:gd name="connsiteY9426" fmla="*/ 1031186 h 3611152"/>
              <a:gd name="connsiteX9427" fmla="*/ 3189795 w 9070966"/>
              <a:gd name="connsiteY9427" fmla="*/ 1034730 h 3611152"/>
              <a:gd name="connsiteX9428" fmla="*/ 3194605 w 9070966"/>
              <a:gd name="connsiteY9428" fmla="*/ 1032101 h 3611152"/>
              <a:gd name="connsiteX9429" fmla="*/ 3198842 w 9070966"/>
              <a:gd name="connsiteY9429" fmla="*/ 1026728 h 3611152"/>
              <a:gd name="connsiteX9430" fmla="*/ 3199186 w 9070966"/>
              <a:gd name="connsiteY9430" fmla="*/ 1024442 h 3611152"/>
              <a:gd name="connsiteX9431" fmla="*/ 3195865 w 9070966"/>
              <a:gd name="connsiteY9431" fmla="*/ 1023528 h 3611152"/>
              <a:gd name="connsiteX9432" fmla="*/ 3163568 w 9070966"/>
              <a:gd name="connsiteY9432" fmla="*/ 1027871 h 3611152"/>
              <a:gd name="connsiteX9433" fmla="*/ 3159789 w 9070966"/>
              <a:gd name="connsiteY9433" fmla="*/ 1026957 h 3611152"/>
              <a:gd name="connsiteX9434" fmla="*/ 3161850 w 9070966"/>
              <a:gd name="connsiteY9434" fmla="*/ 1004095 h 3611152"/>
              <a:gd name="connsiteX9435" fmla="*/ 3167462 w 9070966"/>
              <a:gd name="connsiteY9435" fmla="*/ 977232 h 3611152"/>
              <a:gd name="connsiteX9436" fmla="*/ 3170325 w 9070966"/>
              <a:gd name="connsiteY9436" fmla="*/ 972546 h 3611152"/>
              <a:gd name="connsiteX9437" fmla="*/ 3174105 w 9070966"/>
              <a:gd name="connsiteY9437" fmla="*/ 971174 h 3611152"/>
              <a:gd name="connsiteX9438" fmla="*/ 3188191 w 9070966"/>
              <a:gd name="connsiteY9438" fmla="*/ 979404 h 3611152"/>
              <a:gd name="connsiteX9439" fmla="*/ 3198613 w 9070966"/>
              <a:gd name="connsiteY9439" fmla="*/ 988892 h 3611152"/>
              <a:gd name="connsiteX9440" fmla="*/ 3203767 w 9070966"/>
              <a:gd name="connsiteY9440" fmla="*/ 985577 h 3611152"/>
              <a:gd name="connsiteX9441" fmla="*/ 3214876 w 9070966"/>
              <a:gd name="connsiteY9441" fmla="*/ 983176 h 3611152"/>
              <a:gd name="connsiteX9442" fmla="*/ 3205485 w 9070966"/>
              <a:gd name="connsiteY9442" fmla="*/ 961115 h 3611152"/>
              <a:gd name="connsiteX9443" fmla="*/ 3212128 w 9070966"/>
              <a:gd name="connsiteY9443" fmla="*/ 923393 h 3611152"/>
              <a:gd name="connsiteX9444" fmla="*/ 3214418 w 9070966"/>
              <a:gd name="connsiteY9444" fmla="*/ 919049 h 3611152"/>
              <a:gd name="connsiteX9445" fmla="*/ 3258052 w 9070966"/>
              <a:gd name="connsiteY9445" fmla="*/ 888985 h 3611152"/>
              <a:gd name="connsiteX9446" fmla="*/ 3288746 w 9070966"/>
              <a:gd name="connsiteY9446" fmla="*/ 883956 h 3611152"/>
              <a:gd name="connsiteX9447" fmla="*/ 3313827 w 9070966"/>
              <a:gd name="connsiteY9447" fmla="*/ 882584 h 3611152"/>
              <a:gd name="connsiteX9448" fmla="*/ 3342115 w 9070966"/>
              <a:gd name="connsiteY9448" fmla="*/ 877669 h 3611152"/>
              <a:gd name="connsiteX9449" fmla="*/ 3495008 w 9070966"/>
              <a:gd name="connsiteY9449" fmla="*/ 839146 h 3611152"/>
              <a:gd name="connsiteX9450" fmla="*/ 3512531 w 9070966"/>
              <a:gd name="connsiteY9450" fmla="*/ 833660 h 3611152"/>
              <a:gd name="connsiteX9451" fmla="*/ 3523869 w 9070966"/>
              <a:gd name="connsiteY9451" fmla="*/ 827487 h 3611152"/>
              <a:gd name="connsiteX9452" fmla="*/ 3530168 w 9070966"/>
              <a:gd name="connsiteY9452" fmla="*/ 821543 h 3611152"/>
              <a:gd name="connsiteX9453" fmla="*/ 3538185 w 9070966"/>
              <a:gd name="connsiteY9453" fmla="*/ 809312 h 3611152"/>
              <a:gd name="connsiteX9454" fmla="*/ 3576322 w 9070966"/>
              <a:gd name="connsiteY9454" fmla="*/ 763359 h 3611152"/>
              <a:gd name="connsiteX9455" fmla="*/ 3604038 w 9070966"/>
              <a:gd name="connsiteY9455" fmla="*/ 722894 h 3611152"/>
              <a:gd name="connsiteX9456" fmla="*/ 3624423 w 9070966"/>
              <a:gd name="connsiteY9456" fmla="*/ 700032 h 3611152"/>
              <a:gd name="connsiteX9457" fmla="*/ 3654544 w 9070966"/>
              <a:gd name="connsiteY9457" fmla="*/ 675570 h 3611152"/>
              <a:gd name="connsiteX9458" fmla="*/ 3667600 w 9070966"/>
              <a:gd name="connsiteY9458" fmla="*/ 662881 h 3611152"/>
              <a:gd name="connsiteX9459" fmla="*/ 3705393 w 9070966"/>
              <a:gd name="connsiteY9459" fmla="*/ 614185 h 3611152"/>
              <a:gd name="connsiteX9460" fmla="*/ 3712952 w 9070966"/>
              <a:gd name="connsiteY9460" fmla="*/ 598982 h 3611152"/>
              <a:gd name="connsiteX9461" fmla="*/ 3718908 w 9070966"/>
              <a:gd name="connsiteY9461" fmla="*/ 575663 h 3611152"/>
              <a:gd name="connsiteX9462" fmla="*/ 3718335 w 9070966"/>
              <a:gd name="connsiteY9462" fmla="*/ 566747 h 3611152"/>
              <a:gd name="connsiteX9463" fmla="*/ 3712609 w 9070966"/>
              <a:gd name="connsiteY9463" fmla="*/ 550058 h 3611152"/>
              <a:gd name="connsiteX9464" fmla="*/ 3713410 w 9070966"/>
              <a:gd name="connsiteY9464" fmla="*/ 547543 h 3611152"/>
              <a:gd name="connsiteX9465" fmla="*/ 3719480 w 9070966"/>
              <a:gd name="connsiteY9465" fmla="*/ 544228 h 3611152"/>
              <a:gd name="connsiteX9466" fmla="*/ 3742844 w 9070966"/>
              <a:gd name="connsiteY9466" fmla="*/ 545600 h 3611152"/>
              <a:gd name="connsiteX9467" fmla="*/ 3764718 w 9070966"/>
              <a:gd name="connsiteY9467" fmla="*/ 553830 h 3611152"/>
              <a:gd name="connsiteX9468" fmla="*/ 3782355 w 9070966"/>
              <a:gd name="connsiteY9468" fmla="*/ 577606 h 3611152"/>
              <a:gd name="connsiteX9469" fmla="*/ 3785219 w 9070966"/>
              <a:gd name="connsiteY9469" fmla="*/ 597268 h 3611152"/>
              <a:gd name="connsiteX9470" fmla="*/ 3797931 w 9070966"/>
              <a:gd name="connsiteY9470" fmla="*/ 611328 h 3611152"/>
              <a:gd name="connsiteX9471" fmla="*/ 3826792 w 9070966"/>
              <a:gd name="connsiteY9471" fmla="*/ 635790 h 3611152"/>
              <a:gd name="connsiteX9472" fmla="*/ 3840879 w 9070966"/>
              <a:gd name="connsiteY9472" fmla="*/ 651907 h 3611152"/>
              <a:gd name="connsiteX9473" fmla="*/ 3841566 w 9070966"/>
              <a:gd name="connsiteY9473" fmla="*/ 656137 h 3611152"/>
              <a:gd name="connsiteX9474" fmla="*/ 3844429 w 9070966"/>
              <a:gd name="connsiteY9474" fmla="*/ 658995 h 3611152"/>
              <a:gd name="connsiteX9475" fmla="*/ 3850728 w 9070966"/>
              <a:gd name="connsiteY9475" fmla="*/ 658309 h 3611152"/>
              <a:gd name="connsiteX9476" fmla="*/ 3865502 w 9070966"/>
              <a:gd name="connsiteY9476" fmla="*/ 649964 h 3611152"/>
              <a:gd name="connsiteX9477" fmla="*/ 3879589 w 9070966"/>
              <a:gd name="connsiteY9477" fmla="*/ 634532 h 3611152"/>
              <a:gd name="connsiteX9478" fmla="*/ 3890812 w 9070966"/>
              <a:gd name="connsiteY9478" fmla="*/ 594638 h 3611152"/>
              <a:gd name="connsiteX9479" fmla="*/ 3890793 w 9070966"/>
              <a:gd name="connsiteY9479" fmla="*/ 594260 h 3611152"/>
              <a:gd name="connsiteX9480" fmla="*/ 3879592 w 9070966"/>
              <a:gd name="connsiteY9480" fmla="*/ 634075 h 3611152"/>
              <a:gd name="connsiteX9481" fmla="*/ 3865505 w 9070966"/>
              <a:gd name="connsiteY9481" fmla="*/ 649507 h 3611152"/>
              <a:gd name="connsiteX9482" fmla="*/ 3850731 w 9070966"/>
              <a:gd name="connsiteY9482" fmla="*/ 657851 h 3611152"/>
              <a:gd name="connsiteX9483" fmla="*/ 3844432 w 9070966"/>
              <a:gd name="connsiteY9483" fmla="*/ 658537 h 3611152"/>
              <a:gd name="connsiteX9484" fmla="*/ 3841569 w 9070966"/>
              <a:gd name="connsiteY9484" fmla="*/ 655679 h 3611152"/>
              <a:gd name="connsiteX9485" fmla="*/ 3840882 w 9070966"/>
              <a:gd name="connsiteY9485" fmla="*/ 651565 h 3611152"/>
              <a:gd name="connsiteX9486" fmla="*/ 3826795 w 9070966"/>
              <a:gd name="connsiteY9486" fmla="*/ 635447 h 3611152"/>
              <a:gd name="connsiteX9487" fmla="*/ 3797934 w 9070966"/>
              <a:gd name="connsiteY9487" fmla="*/ 610984 h 3611152"/>
              <a:gd name="connsiteX9488" fmla="*/ 3785222 w 9070966"/>
              <a:gd name="connsiteY9488" fmla="*/ 596924 h 3611152"/>
              <a:gd name="connsiteX9489" fmla="*/ 3782358 w 9070966"/>
              <a:gd name="connsiteY9489" fmla="*/ 577263 h 3611152"/>
              <a:gd name="connsiteX9490" fmla="*/ 3764722 w 9070966"/>
              <a:gd name="connsiteY9490" fmla="*/ 553487 h 3611152"/>
              <a:gd name="connsiteX9491" fmla="*/ 3742847 w 9070966"/>
              <a:gd name="connsiteY9491" fmla="*/ 545256 h 3611152"/>
              <a:gd name="connsiteX9492" fmla="*/ 3755445 w 9070966"/>
              <a:gd name="connsiteY9492" fmla="*/ 545143 h 3611152"/>
              <a:gd name="connsiteX9493" fmla="*/ 3760026 w 9070966"/>
              <a:gd name="connsiteY9493" fmla="*/ 547314 h 3611152"/>
              <a:gd name="connsiteX9494" fmla="*/ 3779381 w 9070966"/>
              <a:gd name="connsiteY9494" fmla="*/ 544570 h 3611152"/>
              <a:gd name="connsiteX9495" fmla="*/ 3822901 w 9070966"/>
              <a:gd name="connsiteY9495" fmla="*/ 525709 h 3611152"/>
              <a:gd name="connsiteX9496" fmla="*/ 3827826 w 9070966"/>
              <a:gd name="connsiteY9496" fmla="*/ 522509 h 3611152"/>
              <a:gd name="connsiteX9497" fmla="*/ 3851876 w 9070966"/>
              <a:gd name="connsiteY9497" fmla="*/ 497818 h 3611152"/>
              <a:gd name="connsiteX9498" fmla="*/ 3865848 w 9070966"/>
              <a:gd name="connsiteY9498" fmla="*/ 487301 h 3611152"/>
              <a:gd name="connsiteX9499" fmla="*/ 3900894 w 9070966"/>
              <a:gd name="connsiteY9499" fmla="*/ 465468 h 3611152"/>
              <a:gd name="connsiteX9500" fmla="*/ 3925975 w 9070966"/>
              <a:gd name="connsiteY9500" fmla="*/ 455409 h 3611152"/>
              <a:gd name="connsiteX9501" fmla="*/ 3931701 w 9070966"/>
              <a:gd name="connsiteY9501" fmla="*/ 454266 h 3611152"/>
              <a:gd name="connsiteX9502" fmla="*/ 3937428 w 9070966"/>
              <a:gd name="connsiteY9502" fmla="*/ 455409 h 3611152"/>
              <a:gd name="connsiteX9503" fmla="*/ 3938573 w 9070966"/>
              <a:gd name="connsiteY9503" fmla="*/ 457125 h 3611152"/>
              <a:gd name="connsiteX9504" fmla="*/ 3916011 w 9070966"/>
              <a:gd name="connsiteY9504" fmla="*/ 483758 h 3611152"/>
              <a:gd name="connsiteX9505" fmla="*/ 3914522 w 9070966"/>
              <a:gd name="connsiteY9505" fmla="*/ 486730 h 3611152"/>
              <a:gd name="connsiteX9506" fmla="*/ 3921738 w 9070966"/>
              <a:gd name="connsiteY9506" fmla="*/ 485587 h 3611152"/>
              <a:gd name="connsiteX9507" fmla="*/ 3922081 w 9070966"/>
              <a:gd name="connsiteY9507" fmla="*/ 487187 h 3611152"/>
              <a:gd name="connsiteX9508" fmla="*/ 3916927 w 9070966"/>
              <a:gd name="connsiteY9508" fmla="*/ 496903 h 3611152"/>
              <a:gd name="connsiteX9509" fmla="*/ 3912690 w 9070966"/>
              <a:gd name="connsiteY9509" fmla="*/ 500447 h 3611152"/>
              <a:gd name="connsiteX9510" fmla="*/ 3907078 w 9070966"/>
              <a:gd name="connsiteY9510" fmla="*/ 502506 h 3611152"/>
              <a:gd name="connsiteX9511" fmla="*/ 3888754 w 9070966"/>
              <a:gd name="connsiteY9511" fmla="*/ 504563 h 3611152"/>
              <a:gd name="connsiteX9512" fmla="*/ 3876042 w 9070966"/>
              <a:gd name="connsiteY9512" fmla="*/ 517136 h 3611152"/>
              <a:gd name="connsiteX9513" fmla="*/ 3875354 w 9070966"/>
              <a:gd name="connsiteY9513" fmla="*/ 522052 h 3611152"/>
              <a:gd name="connsiteX9514" fmla="*/ 3875390 w 9070966"/>
              <a:gd name="connsiteY9514" fmla="*/ 522230 h 3611152"/>
              <a:gd name="connsiteX9515" fmla="*/ 3876038 w 9070966"/>
              <a:gd name="connsiteY9515" fmla="*/ 517594 h 3611152"/>
              <a:gd name="connsiteX9516" fmla="*/ 3888751 w 9070966"/>
              <a:gd name="connsiteY9516" fmla="*/ 505020 h 3611152"/>
              <a:gd name="connsiteX9517" fmla="*/ 3907075 w 9070966"/>
              <a:gd name="connsiteY9517" fmla="*/ 502962 h 3611152"/>
              <a:gd name="connsiteX9518" fmla="*/ 3912687 w 9070966"/>
              <a:gd name="connsiteY9518" fmla="*/ 500905 h 3611152"/>
              <a:gd name="connsiteX9519" fmla="*/ 3916924 w 9070966"/>
              <a:gd name="connsiteY9519" fmla="*/ 497361 h 3611152"/>
              <a:gd name="connsiteX9520" fmla="*/ 3922078 w 9070966"/>
              <a:gd name="connsiteY9520" fmla="*/ 487645 h 3611152"/>
              <a:gd name="connsiteX9521" fmla="*/ 3924535 w 9070966"/>
              <a:gd name="connsiteY9521" fmla="*/ 502243 h 3611152"/>
              <a:gd name="connsiteX9522" fmla="*/ 3924601 w 9070966"/>
              <a:gd name="connsiteY9522" fmla="*/ 502047 h 3611152"/>
              <a:gd name="connsiteX9523" fmla="*/ 3927922 w 9070966"/>
              <a:gd name="connsiteY9523" fmla="*/ 504791 h 3611152"/>
              <a:gd name="connsiteX9524" fmla="*/ 3930212 w 9070966"/>
              <a:gd name="connsiteY9524" fmla="*/ 503876 h 3611152"/>
              <a:gd name="connsiteX9525" fmla="*/ 3942696 w 9070966"/>
              <a:gd name="connsiteY9525" fmla="*/ 494732 h 3611152"/>
              <a:gd name="connsiteX9526" fmla="*/ 3947390 w 9070966"/>
              <a:gd name="connsiteY9526" fmla="*/ 483645 h 3611152"/>
              <a:gd name="connsiteX9527" fmla="*/ 3947671 w 9070966"/>
              <a:gd name="connsiteY9527" fmla="*/ 484010 h 3611152"/>
              <a:gd name="connsiteX9528" fmla="*/ 3961704 w 9070966"/>
              <a:gd name="connsiteY9528" fmla="*/ 473813 h 3611152"/>
              <a:gd name="connsiteX9529" fmla="*/ 3974760 w 9070966"/>
              <a:gd name="connsiteY9529" fmla="*/ 480215 h 3611152"/>
              <a:gd name="connsiteX9530" fmla="*/ 3983006 w 9070966"/>
              <a:gd name="connsiteY9530" fmla="*/ 486502 h 3611152"/>
              <a:gd name="connsiteX9531" fmla="*/ 3988733 w 9070966"/>
              <a:gd name="connsiteY9531" fmla="*/ 485359 h 3611152"/>
              <a:gd name="connsiteX9532" fmla="*/ 3995833 w 9070966"/>
              <a:gd name="connsiteY9532" fmla="*/ 480215 h 3611152"/>
              <a:gd name="connsiteX9533" fmla="*/ 4012783 w 9070966"/>
              <a:gd name="connsiteY9533" fmla="*/ 460782 h 3611152"/>
              <a:gd name="connsiteX9534" fmla="*/ 4013071 w 9070966"/>
              <a:gd name="connsiteY9534" fmla="*/ 460826 h 3611152"/>
              <a:gd name="connsiteX9535" fmla="*/ 4022977 w 9070966"/>
              <a:gd name="connsiteY9535" fmla="*/ 456781 h 3611152"/>
              <a:gd name="connsiteX9536" fmla="*/ 4028703 w 9070966"/>
              <a:gd name="connsiteY9536" fmla="*/ 451523 h 3611152"/>
              <a:gd name="connsiteX9537" fmla="*/ 4031909 w 9070966"/>
              <a:gd name="connsiteY9537" fmla="*/ 429690 h 3611152"/>
              <a:gd name="connsiteX9538" fmla="*/ 4028931 w 9070966"/>
              <a:gd name="connsiteY9538" fmla="*/ 425117 h 3611152"/>
              <a:gd name="connsiteX9539" fmla="*/ 4023091 w 9070966"/>
              <a:gd name="connsiteY9539" fmla="*/ 425574 h 3611152"/>
              <a:gd name="connsiteX9540" fmla="*/ 4014273 w 9070966"/>
              <a:gd name="connsiteY9540" fmla="*/ 421574 h 3611152"/>
              <a:gd name="connsiteX9541" fmla="*/ 3989420 w 9070966"/>
              <a:gd name="connsiteY9541" fmla="*/ 404084 h 3611152"/>
              <a:gd name="connsiteX9542" fmla="*/ 3993543 w 9070966"/>
              <a:gd name="connsiteY9542" fmla="*/ 386023 h 3611152"/>
              <a:gd name="connsiteX9543" fmla="*/ 4022862 w 9070966"/>
              <a:gd name="connsiteY9543" fmla="*/ 363047 h 3611152"/>
              <a:gd name="connsiteX9544" fmla="*/ 4069245 w 9070966"/>
              <a:gd name="connsiteY9544" fmla="*/ 362476 h 3611152"/>
              <a:gd name="connsiteX9545" fmla="*/ 4080126 w 9070966"/>
              <a:gd name="connsiteY9545" fmla="*/ 359732 h 3611152"/>
              <a:gd name="connsiteX9546" fmla="*/ 4086309 w 9070966"/>
              <a:gd name="connsiteY9546" fmla="*/ 353788 h 3611152"/>
              <a:gd name="connsiteX9547" fmla="*/ 4095471 w 9070966"/>
              <a:gd name="connsiteY9547" fmla="*/ 337785 h 3611152"/>
              <a:gd name="connsiteX9548" fmla="*/ 4100167 w 9070966"/>
              <a:gd name="connsiteY9548" fmla="*/ 317552 h 3611152"/>
              <a:gd name="connsiteX9549" fmla="*/ 4126394 w 9070966"/>
              <a:gd name="connsiteY9549" fmla="*/ 299148 h 3611152"/>
              <a:gd name="connsiteX9550" fmla="*/ 4126853 w 9070966"/>
              <a:gd name="connsiteY9550" fmla="*/ 287374 h 3611152"/>
              <a:gd name="connsiteX9551" fmla="*/ 4134181 w 9070966"/>
              <a:gd name="connsiteY9551" fmla="*/ 272057 h 3611152"/>
              <a:gd name="connsiteX9552" fmla="*/ 4138076 w 9070966"/>
              <a:gd name="connsiteY9552" fmla="*/ 242451 h 3611152"/>
              <a:gd name="connsiteX9553" fmla="*/ 4181366 w 9070966"/>
              <a:gd name="connsiteY9553" fmla="*/ 195927 h 3611152"/>
              <a:gd name="connsiteX9554" fmla="*/ 4215495 w 9070966"/>
              <a:gd name="connsiteY9554" fmla="*/ 170207 h 3611152"/>
              <a:gd name="connsiteX9555" fmla="*/ 4216755 w 9070966"/>
              <a:gd name="connsiteY9555" fmla="*/ 160148 h 3611152"/>
              <a:gd name="connsiteX9556" fmla="*/ 4243784 w 9070966"/>
              <a:gd name="connsiteY9556" fmla="*/ 129170 h 3611152"/>
              <a:gd name="connsiteX9557" fmla="*/ 4243669 w 9070966"/>
              <a:gd name="connsiteY9557" fmla="*/ 114881 h 3611152"/>
              <a:gd name="connsiteX9558" fmla="*/ 4246418 w 9070966"/>
              <a:gd name="connsiteY9558" fmla="*/ 100364 h 3611152"/>
              <a:gd name="connsiteX9559" fmla="*/ 4258099 w 9070966"/>
              <a:gd name="connsiteY9559" fmla="*/ 76359 h 3611152"/>
              <a:gd name="connsiteX9560" fmla="*/ 4265658 w 9070966"/>
              <a:gd name="connsiteY9560" fmla="*/ 66414 h 3611152"/>
              <a:gd name="connsiteX9561" fmla="*/ 4358310 w 9070966"/>
              <a:gd name="connsiteY9561" fmla="*/ 0 h 3611152"/>
              <a:gd name="connsiteX9562" fmla="*/ 4367472 w 9070966"/>
              <a:gd name="connsiteY9562" fmla="*/ 1715 h 3611152"/>
              <a:gd name="connsiteX9563" fmla="*/ 4370335 w 9070966"/>
              <a:gd name="connsiteY9563" fmla="*/ 6630 h 3611152"/>
              <a:gd name="connsiteX9564" fmla="*/ 4369076 w 9070966"/>
              <a:gd name="connsiteY9564" fmla="*/ 22633 h 3611152"/>
              <a:gd name="connsiteX9565" fmla="*/ 4363922 w 9070966"/>
              <a:gd name="connsiteY9565" fmla="*/ 34407 h 3611152"/>
              <a:gd name="connsiteX9566" fmla="*/ 4343880 w 9070966"/>
              <a:gd name="connsiteY9566" fmla="*/ 36465 h 3611152"/>
              <a:gd name="connsiteX9567" fmla="*/ 4333687 w 9070966"/>
              <a:gd name="connsiteY9567" fmla="*/ 42638 h 3611152"/>
              <a:gd name="connsiteX9568" fmla="*/ 4329907 w 9070966"/>
              <a:gd name="connsiteY9568" fmla="*/ 49039 h 3611152"/>
              <a:gd name="connsiteX9569" fmla="*/ 4327388 w 9070966"/>
              <a:gd name="connsiteY9569" fmla="*/ 49039 h 3611152"/>
              <a:gd name="connsiteX9570" fmla="*/ 4324525 w 9070966"/>
              <a:gd name="connsiteY9570" fmla="*/ 36008 h 3611152"/>
              <a:gd name="connsiteX9571" fmla="*/ 4326586 w 9070966"/>
              <a:gd name="connsiteY9571" fmla="*/ 16003 h 3611152"/>
              <a:gd name="connsiteX9572" fmla="*/ 4328190 w 9070966"/>
              <a:gd name="connsiteY9572" fmla="*/ 13603 h 3611152"/>
              <a:gd name="connsiteX9573" fmla="*/ 4342964 w 9070966"/>
              <a:gd name="connsiteY9573" fmla="*/ 3658 h 3611152"/>
              <a:gd name="connsiteX9574" fmla="*/ 4314447 w 9070966"/>
              <a:gd name="connsiteY9574" fmla="*/ 0 h 3611152"/>
              <a:gd name="connsiteX9575" fmla="*/ 4317768 w 9070966"/>
              <a:gd name="connsiteY9575" fmla="*/ 8802 h 3611152"/>
              <a:gd name="connsiteX9576" fmla="*/ 4317882 w 9070966"/>
              <a:gd name="connsiteY9576" fmla="*/ 17032 h 3611152"/>
              <a:gd name="connsiteX9577" fmla="*/ 4305971 w 9070966"/>
              <a:gd name="connsiteY9577" fmla="*/ 21947 h 3611152"/>
              <a:gd name="connsiteX9578" fmla="*/ 4289480 w 9070966"/>
              <a:gd name="connsiteY9578" fmla="*/ 25948 h 3611152"/>
              <a:gd name="connsiteX9579" fmla="*/ 4285929 w 9070966"/>
              <a:gd name="connsiteY9579" fmla="*/ 33493 h 3611152"/>
              <a:gd name="connsiteX9580" fmla="*/ 4285013 w 9070966"/>
              <a:gd name="connsiteY9580" fmla="*/ 32578 h 3611152"/>
              <a:gd name="connsiteX9581" fmla="*/ 4290281 w 9070966"/>
              <a:gd name="connsiteY9581" fmla="*/ 15546 h 3611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</a:cxnLst>
            <a:rect l="l" t="t" r="r" b="b"/>
            <a:pathLst>
              <a:path w="9070966" h="3611152">
                <a:moveTo>
                  <a:pt x="5576758" y="3508959"/>
                </a:moveTo>
                <a:lnTo>
                  <a:pt x="5583744" y="3516161"/>
                </a:lnTo>
                <a:lnTo>
                  <a:pt x="5579965" y="3518904"/>
                </a:lnTo>
                <a:lnTo>
                  <a:pt x="5580767" y="3521648"/>
                </a:lnTo>
                <a:lnTo>
                  <a:pt x="5588898" y="3520733"/>
                </a:lnTo>
                <a:lnTo>
                  <a:pt x="5590272" y="3522562"/>
                </a:lnTo>
                <a:lnTo>
                  <a:pt x="5576644" y="3538566"/>
                </a:lnTo>
                <a:lnTo>
                  <a:pt x="5572406" y="3540052"/>
                </a:lnTo>
                <a:lnTo>
                  <a:pt x="5573895" y="3542109"/>
                </a:lnTo>
                <a:lnTo>
                  <a:pt x="5585348" y="3543710"/>
                </a:lnTo>
                <a:lnTo>
                  <a:pt x="5587753" y="3553083"/>
                </a:lnTo>
                <a:lnTo>
                  <a:pt x="5582255" y="3559827"/>
                </a:lnTo>
                <a:lnTo>
                  <a:pt x="5571490" y="3559484"/>
                </a:lnTo>
                <a:lnTo>
                  <a:pt x="5564733" y="3562799"/>
                </a:lnTo>
                <a:lnTo>
                  <a:pt x="5561412" y="3566914"/>
                </a:lnTo>
                <a:lnTo>
                  <a:pt x="5552593" y="3570230"/>
                </a:lnTo>
                <a:lnTo>
                  <a:pt x="5550532" y="3574116"/>
                </a:lnTo>
                <a:lnTo>
                  <a:pt x="5551334" y="3578231"/>
                </a:lnTo>
                <a:lnTo>
                  <a:pt x="5547096" y="3588062"/>
                </a:lnTo>
                <a:lnTo>
                  <a:pt x="5544118" y="3587033"/>
                </a:lnTo>
                <a:lnTo>
                  <a:pt x="5539881" y="3589776"/>
                </a:lnTo>
                <a:lnTo>
                  <a:pt x="5534383" y="3586004"/>
                </a:lnTo>
                <a:lnTo>
                  <a:pt x="5529917" y="3585433"/>
                </a:lnTo>
                <a:lnTo>
                  <a:pt x="5524190" y="3588633"/>
                </a:lnTo>
                <a:lnTo>
                  <a:pt x="5520182" y="3594235"/>
                </a:lnTo>
                <a:lnTo>
                  <a:pt x="5500025" y="3595263"/>
                </a:lnTo>
                <a:lnTo>
                  <a:pt x="5493497" y="3599950"/>
                </a:lnTo>
                <a:lnTo>
                  <a:pt x="5497391" y="3603837"/>
                </a:lnTo>
                <a:lnTo>
                  <a:pt x="5494070" y="3609895"/>
                </a:lnTo>
                <a:lnTo>
                  <a:pt x="5489718" y="3610009"/>
                </a:lnTo>
                <a:lnTo>
                  <a:pt x="5488344" y="3606580"/>
                </a:lnTo>
                <a:lnTo>
                  <a:pt x="5483075" y="3607037"/>
                </a:lnTo>
                <a:lnTo>
                  <a:pt x="5482159" y="3605208"/>
                </a:lnTo>
                <a:lnTo>
                  <a:pt x="5475288" y="3606923"/>
                </a:lnTo>
                <a:lnTo>
                  <a:pt x="5473913" y="3611152"/>
                </a:lnTo>
                <a:lnTo>
                  <a:pt x="5468187" y="3607723"/>
                </a:lnTo>
                <a:lnTo>
                  <a:pt x="5467156" y="3602122"/>
                </a:lnTo>
                <a:lnTo>
                  <a:pt x="5468760" y="3592977"/>
                </a:lnTo>
                <a:lnTo>
                  <a:pt x="5463491" y="3582918"/>
                </a:lnTo>
                <a:lnTo>
                  <a:pt x="5464980" y="3578688"/>
                </a:lnTo>
                <a:lnTo>
                  <a:pt x="5474715" y="3574459"/>
                </a:lnTo>
                <a:lnTo>
                  <a:pt x="5482159" y="3574002"/>
                </a:lnTo>
                <a:lnTo>
                  <a:pt x="5489375" y="3570230"/>
                </a:lnTo>
                <a:lnTo>
                  <a:pt x="5497735" y="3571487"/>
                </a:lnTo>
                <a:lnTo>
                  <a:pt x="5501972" y="3568972"/>
                </a:lnTo>
                <a:lnTo>
                  <a:pt x="5510906" y="3567943"/>
                </a:lnTo>
                <a:lnTo>
                  <a:pt x="5527054" y="3552283"/>
                </a:lnTo>
                <a:lnTo>
                  <a:pt x="5532895" y="3552740"/>
                </a:lnTo>
                <a:lnTo>
                  <a:pt x="5538392" y="3549082"/>
                </a:lnTo>
                <a:lnTo>
                  <a:pt x="5540912" y="3541652"/>
                </a:lnTo>
                <a:lnTo>
                  <a:pt x="5545951" y="3541995"/>
                </a:lnTo>
                <a:lnTo>
                  <a:pt x="5545149" y="3537423"/>
                </a:lnTo>
                <a:lnTo>
                  <a:pt x="5554655" y="3527363"/>
                </a:lnTo>
                <a:lnTo>
                  <a:pt x="5574468" y="3518447"/>
                </a:lnTo>
                <a:close/>
                <a:moveTo>
                  <a:pt x="5286891" y="3506559"/>
                </a:moveTo>
                <a:lnTo>
                  <a:pt x="5296168" y="3509760"/>
                </a:lnTo>
                <a:lnTo>
                  <a:pt x="5304300" y="3511131"/>
                </a:lnTo>
                <a:lnTo>
                  <a:pt x="5306132" y="3513189"/>
                </a:lnTo>
                <a:lnTo>
                  <a:pt x="5303956" y="3528278"/>
                </a:lnTo>
                <a:lnTo>
                  <a:pt x="5300520" y="3532279"/>
                </a:lnTo>
                <a:lnTo>
                  <a:pt x="5293878" y="3534336"/>
                </a:lnTo>
                <a:lnTo>
                  <a:pt x="5287349" y="3541195"/>
                </a:lnTo>
                <a:lnTo>
                  <a:pt x="5278875" y="3546453"/>
                </a:lnTo>
                <a:lnTo>
                  <a:pt x="5271888" y="3547596"/>
                </a:lnTo>
                <a:lnTo>
                  <a:pt x="5266048" y="3544738"/>
                </a:lnTo>
                <a:lnTo>
                  <a:pt x="5254709" y="3545767"/>
                </a:lnTo>
                <a:lnTo>
                  <a:pt x="5242112" y="3538109"/>
                </a:lnTo>
                <a:lnTo>
                  <a:pt x="5272003" y="3521419"/>
                </a:lnTo>
                <a:lnTo>
                  <a:pt x="5274523" y="3511932"/>
                </a:lnTo>
                <a:lnTo>
                  <a:pt x="5279218" y="3509074"/>
                </a:lnTo>
                <a:close/>
                <a:moveTo>
                  <a:pt x="5592563" y="3445403"/>
                </a:moveTo>
                <a:lnTo>
                  <a:pt x="5595082" y="3449176"/>
                </a:lnTo>
                <a:lnTo>
                  <a:pt x="5595884" y="3454891"/>
                </a:lnTo>
                <a:lnTo>
                  <a:pt x="5601954" y="3453634"/>
                </a:lnTo>
                <a:lnTo>
                  <a:pt x="5602985" y="3458778"/>
                </a:lnTo>
                <a:lnTo>
                  <a:pt x="5594052" y="3461750"/>
                </a:lnTo>
                <a:lnTo>
                  <a:pt x="5592677" y="3466093"/>
                </a:lnTo>
                <a:lnTo>
                  <a:pt x="5588096" y="3468608"/>
                </a:lnTo>
                <a:lnTo>
                  <a:pt x="5586149" y="3468494"/>
                </a:lnTo>
                <a:lnTo>
                  <a:pt x="5586035" y="3464722"/>
                </a:lnTo>
                <a:lnTo>
                  <a:pt x="5580996" y="3464264"/>
                </a:lnTo>
                <a:lnTo>
                  <a:pt x="5581110" y="3468951"/>
                </a:lnTo>
                <a:lnTo>
                  <a:pt x="5584317" y="3470552"/>
                </a:lnTo>
                <a:lnTo>
                  <a:pt x="5585920" y="3474438"/>
                </a:lnTo>
                <a:lnTo>
                  <a:pt x="5584890" y="3477753"/>
                </a:lnTo>
                <a:lnTo>
                  <a:pt x="5586379" y="3481640"/>
                </a:lnTo>
                <a:lnTo>
                  <a:pt x="5581454" y="3480954"/>
                </a:lnTo>
                <a:lnTo>
                  <a:pt x="5582714" y="3484154"/>
                </a:lnTo>
                <a:lnTo>
                  <a:pt x="5585004" y="3484954"/>
                </a:lnTo>
                <a:lnTo>
                  <a:pt x="5583744" y="3489756"/>
                </a:lnTo>
                <a:lnTo>
                  <a:pt x="5579163" y="3489641"/>
                </a:lnTo>
                <a:lnTo>
                  <a:pt x="5577560" y="3484269"/>
                </a:lnTo>
                <a:lnTo>
                  <a:pt x="5575384" y="3483697"/>
                </a:lnTo>
                <a:lnTo>
                  <a:pt x="5571032" y="3484497"/>
                </a:lnTo>
                <a:lnTo>
                  <a:pt x="5568169" y="3489984"/>
                </a:lnTo>
                <a:lnTo>
                  <a:pt x="5566451" y="3490213"/>
                </a:lnTo>
                <a:lnTo>
                  <a:pt x="5563588" y="3485183"/>
                </a:lnTo>
                <a:lnTo>
                  <a:pt x="5564389" y="3479125"/>
                </a:lnTo>
                <a:lnTo>
                  <a:pt x="5562672" y="3476153"/>
                </a:lnTo>
                <a:lnTo>
                  <a:pt x="5567596" y="3469523"/>
                </a:lnTo>
                <a:lnTo>
                  <a:pt x="5573551" y="3466436"/>
                </a:lnTo>
                <a:lnTo>
                  <a:pt x="5579507" y="3456491"/>
                </a:lnTo>
                <a:lnTo>
                  <a:pt x="5581225" y="3449862"/>
                </a:lnTo>
                <a:close/>
                <a:moveTo>
                  <a:pt x="5772687" y="3314122"/>
                </a:moveTo>
                <a:lnTo>
                  <a:pt x="5770079" y="3319778"/>
                </a:lnTo>
                <a:lnTo>
                  <a:pt x="5756240" y="3322975"/>
                </a:lnTo>
                <a:lnTo>
                  <a:pt x="5756221" y="3323092"/>
                </a:lnTo>
                <a:lnTo>
                  <a:pt x="5770079" y="3319892"/>
                </a:lnTo>
                <a:lnTo>
                  <a:pt x="5772713" y="3314176"/>
                </a:lnTo>
                <a:close/>
                <a:moveTo>
                  <a:pt x="5776459" y="3301188"/>
                </a:moveTo>
                <a:lnTo>
                  <a:pt x="5770194" y="3308918"/>
                </a:lnTo>
                <a:lnTo>
                  <a:pt x="5770229" y="3308989"/>
                </a:lnTo>
                <a:lnTo>
                  <a:pt x="5776493" y="3301259"/>
                </a:lnTo>
                <a:close/>
                <a:moveTo>
                  <a:pt x="5792505" y="3283096"/>
                </a:moveTo>
                <a:lnTo>
                  <a:pt x="5789091" y="3284799"/>
                </a:lnTo>
                <a:lnTo>
                  <a:pt x="5787488" y="3289715"/>
                </a:lnTo>
                <a:lnTo>
                  <a:pt x="5781876" y="3290515"/>
                </a:lnTo>
                <a:lnTo>
                  <a:pt x="5778325" y="3295087"/>
                </a:lnTo>
                <a:lnTo>
                  <a:pt x="5776379" y="3294859"/>
                </a:lnTo>
                <a:lnTo>
                  <a:pt x="5775119" y="3298288"/>
                </a:lnTo>
                <a:lnTo>
                  <a:pt x="5775142" y="3298336"/>
                </a:lnTo>
                <a:lnTo>
                  <a:pt x="5776378" y="3294972"/>
                </a:lnTo>
                <a:lnTo>
                  <a:pt x="5778325" y="3295201"/>
                </a:lnTo>
                <a:lnTo>
                  <a:pt x="5781875" y="3290628"/>
                </a:lnTo>
                <a:lnTo>
                  <a:pt x="5787487" y="3289828"/>
                </a:lnTo>
                <a:lnTo>
                  <a:pt x="5789091" y="3284913"/>
                </a:lnTo>
                <a:lnTo>
                  <a:pt x="5792527" y="3283198"/>
                </a:lnTo>
                <a:close/>
                <a:moveTo>
                  <a:pt x="4895898" y="3278397"/>
                </a:moveTo>
                <a:lnTo>
                  <a:pt x="4902082" y="3290057"/>
                </a:lnTo>
                <a:lnTo>
                  <a:pt x="4912389" y="3301030"/>
                </a:lnTo>
                <a:lnTo>
                  <a:pt x="4916627" y="3303888"/>
                </a:lnTo>
                <a:lnTo>
                  <a:pt x="4922010" y="3313833"/>
                </a:lnTo>
                <a:lnTo>
                  <a:pt x="4926820" y="3318063"/>
                </a:lnTo>
                <a:lnTo>
                  <a:pt x="4932432" y="3319777"/>
                </a:lnTo>
                <a:lnTo>
                  <a:pt x="4943999" y="3317263"/>
                </a:lnTo>
                <a:lnTo>
                  <a:pt x="4947091" y="3318634"/>
                </a:lnTo>
                <a:lnTo>
                  <a:pt x="4951557" y="3325493"/>
                </a:lnTo>
                <a:lnTo>
                  <a:pt x="4952932" y="3330865"/>
                </a:lnTo>
                <a:lnTo>
                  <a:pt x="4953733" y="3344697"/>
                </a:lnTo>
                <a:lnTo>
                  <a:pt x="4958200" y="3350412"/>
                </a:lnTo>
                <a:lnTo>
                  <a:pt x="4966102" y="3350984"/>
                </a:lnTo>
                <a:lnTo>
                  <a:pt x="4970340" y="3356128"/>
                </a:lnTo>
                <a:lnTo>
                  <a:pt x="4972631" y="3356128"/>
                </a:lnTo>
                <a:lnTo>
                  <a:pt x="4980762" y="3351555"/>
                </a:lnTo>
                <a:lnTo>
                  <a:pt x="5000460" y="3346754"/>
                </a:lnTo>
                <a:lnTo>
                  <a:pt x="5005843" y="3353041"/>
                </a:lnTo>
                <a:lnTo>
                  <a:pt x="5006645" y="3357842"/>
                </a:lnTo>
                <a:lnTo>
                  <a:pt x="5026114" y="3367787"/>
                </a:lnTo>
                <a:lnTo>
                  <a:pt x="5029550" y="3377732"/>
                </a:lnTo>
                <a:lnTo>
                  <a:pt x="5043064" y="3402995"/>
                </a:lnTo>
                <a:lnTo>
                  <a:pt x="5054631" y="3406996"/>
                </a:lnTo>
                <a:lnTo>
                  <a:pt x="5066771" y="3414083"/>
                </a:lnTo>
                <a:lnTo>
                  <a:pt x="5072383" y="3422084"/>
                </a:lnTo>
                <a:lnTo>
                  <a:pt x="5076277" y="3434315"/>
                </a:lnTo>
                <a:lnTo>
                  <a:pt x="5073757" y="3443460"/>
                </a:lnTo>
                <a:lnTo>
                  <a:pt x="5065855" y="3450319"/>
                </a:lnTo>
                <a:lnTo>
                  <a:pt x="5060472" y="3451119"/>
                </a:lnTo>
                <a:lnTo>
                  <a:pt x="5053372" y="3461864"/>
                </a:lnTo>
                <a:lnTo>
                  <a:pt x="5043522" y="3468380"/>
                </a:lnTo>
                <a:lnTo>
                  <a:pt x="5036422" y="3468608"/>
                </a:lnTo>
                <a:lnTo>
                  <a:pt x="5031612" y="3472609"/>
                </a:lnTo>
                <a:lnTo>
                  <a:pt x="5019815" y="3470323"/>
                </a:lnTo>
                <a:lnTo>
                  <a:pt x="5014203" y="3471695"/>
                </a:lnTo>
                <a:lnTo>
                  <a:pt x="5003781" y="3477067"/>
                </a:lnTo>
                <a:lnTo>
                  <a:pt x="5002980" y="3481068"/>
                </a:lnTo>
                <a:lnTo>
                  <a:pt x="5000117" y="3484154"/>
                </a:lnTo>
                <a:lnTo>
                  <a:pt x="4996452" y="3484383"/>
                </a:lnTo>
                <a:lnTo>
                  <a:pt x="4987404" y="3479239"/>
                </a:lnTo>
                <a:lnTo>
                  <a:pt x="4980876" y="3472952"/>
                </a:lnTo>
                <a:lnTo>
                  <a:pt x="4964270" y="3473523"/>
                </a:lnTo>
                <a:lnTo>
                  <a:pt x="4956139" y="3472152"/>
                </a:lnTo>
                <a:lnTo>
                  <a:pt x="4951328" y="3473295"/>
                </a:lnTo>
                <a:lnTo>
                  <a:pt x="4938616" y="3467579"/>
                </a:lnTo>
                <a:lnTo>
                  <a:pt x="4930141" y="3459349"/>
                </a:lnTo>
                <a:lnTo>
                  <a:pt x="4925903" y="3457977"/>
                </a:lnTo>
                <a:lnTo>
                  <a:pt x="4917429" y="3447690"/>
                </a:lnTo>
                <a:lnTo>
                  <a:pt x="4912389" y="3446547"/>
                </a:lnTo>
                <a:lnTo>
                  <a:pt x="4910672" y="3444832"/>
                </a:lnTo>
                <a:lnTo>
                  <a:pt x="4912618" y="3440831"/>
                </a:lnTo>
                <a:lnTo>
                  <a:pt x="4909755" y="3433744"/>
                </a:lnTo>
                <a:lnTo>
                  <a:pt x="4897844" y="3420141"/>
                </a:lnTo>
                <a:lnTo>
                  <a:pt x="4890171" y="3417855"/>
                </a:lnTo>
                <a:lnTo>
                  <a:pt x="4889369" y="3414197"/>
                </a:lnTo>
                <a:lnTo>
                  <a:pt x="4883987" y="3414197"/>
                </a:lnTo>
                <a:lnTo>
                  <a:pt x="4883414" y="3408825"/>
                </a:lnTo>
                <a:lnTo>
                  <a:pt x="4868755" y="3406538"/>
                </a:lnTo>
                <a:lnTo>
                  <a:pt x="4865662" y="3407338"/>
                </a:lnTo>
                <a:lnTo>
                  <a:pt x="4862227" y="3402194"/>
                </a:lnTo>
                <a:lnTo>
                  <a:pt x="4848254" y="3392935"/>
                </a:lnTo>
                <a:lnTo>
                  <a:pt x="4845391" y="3389506"/>
                </a:lnTo>
                <a:lnTo>
                  <a:pt x="4842528" y="3380933"/>
                </a:lnTo>
                <a:lnTo>
                  <a:pt x="4838863" y="3380933"/>
                </a:lnTo>
                <a:lnTo>
                  <a:pt x="4835313" y="3383562"/>
                </a:lnTo>
                <a:lnTo>
                  <a:pt x="4832793" y="3379333"/>
                </a:lnTo>
                <a:lnTo>
                  <a:pt x="4827182" y="3377047"/>
                </a:lnTo>
                <a:lnTo>
                  <a:pt x="4813324" y="3375103"/>
                </a:lnTo>
                <a:lnTo>
                  <a:pt x="4803704" y="3371674"/>
                </a:lnTo>
                <a:lnTo>
                  <a:pt x="4792938" y="3376246"/>
                </a:lnTo>
                <a:lnTo>
                  <a:pt x="4789846" y="3381962"/>
                </a:lnTo>
                <a:lnTo>
                  <a:pt x="4778279" y="3376017"/>
                </a:lnTo>
                <a:lnTo>
                  <a:pt x="4774041" y="3377161"/>
                </a:lnTo>
                <a:lnTo>
                  <a:pt x="4771521" y="3373160"/>
                </a:lnTo>
                <a:lnTo>
                  <a:pt x="4753770" y="3371788"/>
                </a:lnTo>
                <a:lnTo>
                  <a:pt x="4747242" y="3372931"/>
                </a:lnTo>
                <a:lnTo>
                  <a:pt x="4745868" y="3371217"/>
                </a:lnTo>
                <a:lnTo>
                  <a:pt x="4722962" y="3363558"/>
                </a:lnTo>
                <a:lnTo>
                  <a:pt x="4718152" y="3360129"/>
                </a:lnTo>
                <a:lnTo>
                  <a:pt x="4706585" y="3344468"/>
                </a:lnTo>
                <a:lnTo>
                  <a:pt x="4698912" y="3338753"/>
                </a:lnTo>
                <a:lnTo>
                  <a:pt x="4695247" y="3332466"/>
                </a:lnTo>
                <a:lnTo>
                  <a:pt x="4702577" y="3320006"/>
                </a:lnTo>
                <a:lnTo>
                  <a:pt x="4709105" y="3313719"/>
                </a:lnTo>
                <a:lnTo>
                  <a:pt x="4716778" y="3309147"/>
                </a:lnTo>
                <a:lnTo>
                  <a:pt x="4733384" y="3305146"/>
                </a:lnTo>
                <a:lnTo>
                  <a:pt x="4746326" y="3297487"/>
                </a:lnTo>
                <a:lnTo>
                  <a:pt x="4749647" y="3298287"/>
                </a:lnTo>
                <a:lnTo>
                  <a:pt x="4752510" y="3301373"/>
                </a:lnTo>
                <a:lnTo>
                  <a:pt x="4764077" y="3295658"/>
                </a:lnTo>
                <a:lnTo>
                  <a:pt x="4769689" y="3294858"/>
                </a:lnTo>
                <a:lnTo>
                  <a:pt x="4778393" y="3298516"/>
                </a:lnTo>
                <a:lnTo>
                  <a:pt x="4790533" y="3298516"/>
                </a:lnTo>
                <a:lnTo>
                  <a:pt x="4800955" y="3295086"/>
                </a:lnTo>
                <a:lnTo>
                  <a:pt x="4815385" y="3298744"/>
                </a:lnTo>
                <a:lnTo>
                  <a:pt x="4824433" y="3292800"/>
                </a:lnTo>
                <a:lnTo>
                  <a:pt x="4836229" y="3292572"/>
                </a:lnTo>
                <a:lnTo>
                  <a:pt x="4844704" y="3298516"/>
                </a:lnTo>
                <a:lnTo>
                  <a:pt x="4856157" y="3301030"/>
                </a:lnTo>
                <a:lnTo>
                  <a:pt x="4860051" y="3300231"/>
                </a:lnTo>
                <a:lnTo>
                  <a:pt x="4866808" y="3303088"/>
                </a:lnTo>
                <a:lnTo>
                  <a:pt x="4873565" y="3296801"/>
                </a:lnTo>
                <a:lnTo>
                  <a:pt x="4887079" y="3288571"/>
                </a:lnTo>
                <a:lnTo>
                  <a:pt x="4893607" y="3278969"/>
                </a:lnTo>
                <a:close/>
                <a:moveTo>
                  <a:pt x="5796067" y="3262293"/>
                </a:moveTo>
                <a:lnTo>
                  <a:pt x="5793901" y="3265024"/>
                </a:lnTo>
                <a:lnTo>
                  <a:pt x="5793443" y="3271768"/>
                </a:lnTo>
                <a:lnTo>
                  <a:pt x="5791152" y="3276683"/>
                </a:lnTo>
                <a:lnTo>
                  <a:pt x="5791169" y="3276761"/>
                </a:lnTo>
                <a:lnTo>
                  <a:pt x="5793443" y="3271882"/>
                </a:lnTo>
                <a:lnTo>
                  <a:pt x="5793901" y="3265137"/>
                </a:lnTo>
                <a:lnTo>
                  <a:pt x="5796077" y="3262394"/>
                </a:lnTo>
                <a:close/>
                <a:moveTo>
                  <a:pt x="5910833" y="3257479"/>
                </a:moveTo>
                <a:lnTo>
                  <a:pt x="5898922" y="3257707"/>
                </a:lnTo>
                <a:lnTo>
                  <a:pt x="5898810" y="3257935"/>
                </a:lnTo>
                <a:lnTo>
                  <a:pt x="5910604" y="3257708"/>
                </a:lnTo>
                <a:lnTo>
                  <a:pt x="5918849" y="3264109"/>
                </a:lnTo>
                <a:lnTo>
                  <a:pt x="5918924" y="3263761"/>
                </a:lnTo>
                <a:close/>
                <a:moveTo>
                  <a:pt x="5934387" y="3257053"/>
                </a:moveTo>
                <a:lnTo>
                  <a:pt x="5926751" y="3257936"/>
                </a:lnTo>
                <a:lnTo>
                  <a:pt x="5919422" y="3262280"/>
                </a:lnTo>
                <a:lnTo>
                  <a:pt x="5919399" y="3262387"/>
                </a:lnTo>
                <a:lnTo>
                  <a:pt x="5926523" y="3258165"/>
                </a:lnTo>
                <a:lnTo>
                  <a:pt x="5934426" y="3257251"/>
                </a:lnTo>
                <a:close/>
                <a:moveTo>
                  <a:pt x="5920797" y="3217242"/>
                </a:moveTo>
                <a:lnTo>
                  <a:pt x="5917590" y="3224444"/>
                </a:lnTo>
                <a:lnTo>
                  <a:pt x="5914137" y="3228106"/>
                </a:lnTo>
                <a:lnTo>
                  <a:pt x="5914154" y="3228101"/>
                </a:lnTo>
                <a:lnTo>
                  <a:pt x="5917819" y="3224214"/>
                </a:lnTo>
                <a:lnTo>
                  <a:pt x="5920882" y="3217335"/>
                </a:lnTo>
                <a:close/>
                <a:moveTo>
                  <a:pt x="4866464" y="3181806"/>
                </a:moveTo>
                <a:lnTo>
                  <a:pt x="4869327" y="3183406"/>
                </a:lnTo>
                <a:lnTo>
                  <a:pt x="4868411" y="3188207"/>
                </a:lnTo>
                <a:lnTo>
                  <a:pt x="4863601" y="3187979"/>
                </a:lnTo>
                <a:lnTo>
                  <a:pt x="4863486" y="3184892"/>
                </a:lnTo>
                <a:close/>
                <a:moveTo>
                  <a:pt x="4840696" y="3181463"/>
                </a:moveTo>
                <a:lnTo>
                  <a:pt x="4843101" y="3185006"/>
                </a:lnTo>
                <a:lnTo>
                  <a:pt x="4842528" y="3186721"/>
                </a:lnTo>
                <a:lnTo>
                  <a:pt x="4835656" y="3183978"/>
                </a:lnTo>
                <a:close/>
                <a:moveTo>
                  <a:pt x="4019200" y="3158030"/>
                </a:moveTo>
                <a:lnTo>
                  <a:pt x="4030538" y="3158030"/>
                </a:lnTo>
                <a:lnTo>
                  <a:pt x="4033745" y="3159859"/>
                </a:lnTo>
                <a:lnTo>
                  <a:pt x="4040845" y="3173005"/>
                </a:lnTo>
                <a:lnTo>
                  <a:pt x="4040731" y="3176205"/>
                </a:lnTo>
                <a:lnTo>
                  <a:pt x="4034890" y="3184893"/>
                </a:lnTo>
                <a:lnTo>
                  <a:pt x="4028934" y="3184093"/>
                </a:lnTo>
                <a:lnTo>
                  <a:pt x="4016794" y="3177348"/>
                </a:lnTo>
                <a:lnTo>
                  <a:pt x="4007289" y="3169690"/>
                </a:lnTo>
                <a:lnTo>
                  <a:pt x="4008778" y="3165460"/>
                </a:lnTo>
                <a:lnTo>
                  <a:pt x="4015993" y="3158944"/>
                </a:lnTo>
                <a:close/>
                <a:moveTo>
                  <a:pt x="4829014" y="3149799"/>
                </a:moveTo>
                <a:lnTo>
                  <a:pt x="4830732" y="3150599"/>
                </a:lnTo>
                <a:lnTo>
                  <a:pt x="4830503" y="3154943"/>
                </a:lnTo>
                <a:lnTo>
                  <a:pt x="4827754" y="3156658"/>
                </a:lnTo>
                <a:lnTo>
                  <a:pt x="4826036" y="3155172"/>
                </a:lnTo>
                <a:lnTo>
                  <a:pt x="4822486" y="3155743"/>
                </a:lnTo>
                <a:lnTo>
                  <a:pt x="4820768" y="3158944"/>
                </a:lnTo>
                <a:lnTo>
                  <a:pt x="4823860" y="3162144"/>
                </a:lnTo>
                <a:lnTo>
                  <a:pt x="4821570" y="3162259"/>
                </a:lnTo>
                <a:lnTo>
                  <a:pt x="4816874" y="3157572"/>
                </a:lnTo>
                <a:close/>
                <a:moveTo>
                  <a:pt x="4836458" y="3144427"/>
                </a:moveTo>
                <a:lnTo>
                  <a:pt x="4838520" y="3146027"/>
                </a:lnTo>
                <a:lnTo>
                  <a:pt x="4841841" y="3146141"/>
                </a:lnTo>
                <a:lnTo>
                  <a:pt x="4841726" y="3153114"/>
                </a:lnTo>
                <a:lnTo>
                  <a:pt x="4843902" y="3161001"/>
                </a:lnTo>
                <a:lnTo>
                  <a:pt x="4845048" y="3158601"/>
                </a:lnTo>
                <a:lnTo>
                  <a:pt x="4850430" y="3158144"/>
                </a:lnTo>
                <a:lnTo>
                  <a:pt x="4850659" y="3155400"/>
                </a:lnTo>
                <a:lnTo>
                  <a:pt x="4846880" y="3151399"/>
                </a:lnTo>
                <a:lnTo>
                  <a:pt x="4851461" y="3153114"/>
                </a:lnTo>
                <a:lnTo>
                  <a:pt x="4853408" y="3147856"/>
                </a:lnTo>
                <a:lnTo>
                  <a:pt x="4857646" y="3149227"/>
                </a:lnTo>
                <a:lnTo>
                  <a:pt x="4861654" y="3147056"/>
                </a:lnTo>
                <a:lnTo>
                  <a:pt x="4867495" y="3146941"/>
                </a:lnTo>
                <a:lnTo>
                  <a:pt x="4870129" y="3148999"/>
                </a:lnTo>
                <a:lnTo>
                  <a:pt x="4868755" y="3155629"/>
                </a:lnTo>
                <a:lnTo>
                  <a:pt x="4860738" y="3157115"/>
                </a:lnTo>
                <a:lnTo>
                  <a:pt x="4859364" y="3161459"/>
                </a:lnTo>
                <a:lnTo>
                  <a:pt x="4856844" y="3163402"/>
                </a:lnTo>
                <a:lnTo>
                  <a:pt x="4854668" y="3163402"/>
                </a:lnTo>
                <a:lnTo>
                  <a:pt x="4854210" y="3160773"/>
                </a:lnTo>
                <a:lnTo>
                  <a:pt x="4851919" y="3160887"/>
                </a:lnTo>
                <a:lnTo>
                  <a:pt x="4849285" y="3165117"/>
                </a:lnTo>
                <a:lnTo>
                  <a:pt x="4848369" y="3169346"/>
                </a:lnTo>
                <a:lnTo>
                  <a:pt x="4853866" y="3171404"/>
                </a:lnTo>
                <a:lnTo>
                  <a:pt x="4855584" y="3174833"/>
                </a:lnTo>
                <a:lnTo>
                  <a:pt x="4855011" y="3178034"/>
                </a:lnTo>
                <a:lnTo>
                  <a:pt x="4848140" y="3185692"/>
                </a:lnTo>
                <a:lnTo>
                  <a:pt x="4845048" y="3185578"/>
                </a:lnTo>
                <a:lnTo>
                  <a:pt x="4844589" y="3181691"/>
                </a:lnTo>
                <a:lnTo>
                  <a:pt x="4841612" y="3178719"/>
                </a:lnTo>
                <a:lnTo>
                  <a:pt x="4833137" y="3182263"/>
                </a:lnTo>
                <a:lnTo>
                  <a:pt x="4830732" y="3174604"/>
                </a:lnTo>
                <a:lnTo>
                  <a:pt x="4833824" y="3164774"/>
                </a:lnTo>
                <a:lnTo>
                  <a:pt x="4836573" y="3163402"/>
                </a:lnTo>
                <a:lnTo>
                  <a:pt x="4841268" y="3164659"/>
                </a:lnTo>
                <a:lnTo>
                  <a:pt x="4839550" y="3158944"/>
                </a:lnTo>
                <a:lnTo>
                  <a:pt x="4836916" y="3161344"/>
                </a:lnTo>
                <a:lnTo>
                  <a:pt x="4835199" y="3160430"/>
                </a:lnTo>
                <a:lnTo>
                  <a:pt x="4837260" y="3159172"/>
                </a:lnTo>
                <a:lnTo>
                  <a:pt x="4837718" y="3155057"/>
                </a:lnTo>
                <a:lnTo>
                  <a:pt x="4832793" y="3145913"/>
                </a:lnTo>
                <a:close/>
                <a:moveTo>
                  <a:pt x="3580333" y="3112992"/>
                </a:moveTo>
                <a:lnTo>
                  <a:pt x="3582166" y="3113906"/>
                </a:lnTo>
                <a:lnTo>
                  <a:pt x="3589610" y="3115392"/>
                </a:lnTo>
                <a:lnTo>
                  <a:pt x="3599459" y="3114821"/>
                </a:lnTo>
                <a:lnTo>
                  <a:pt x="3604957" y="3118250"/>
                </a:lnTo>
                <a:lnTo>
                  <a:pt x="3603010" y="3122480"/>
                </a:lnTo>
                <a:lnTo>
                  <a:pt x="3591443" y="3125223"/>
                </a:lnTo>
                <a:lnTo>
                  <a:pt x="3580219" y="3125795"/>
                </a:lnTo>
                <a:lnTo>
                  <a:pt x="3575065" y="3123623"/>
                </a:lnTo>
                <a:lnTo>
                  <a:pt x="3575409" y="3117679"/>
                </a:lnTo>
                <a:lnTo>
                  <a:pt x="3579416" y="3116078"/>
                </a:lnTo>
                <a:close/>
                <a:moveTo>
                  <a:pt x="5379314" y="3109905"/>
                </a:moveTo>
                <a:lnTo>
                  <a:pt x="5385957" y="3113677"/>
                </a:lnTo>
                <a:lnTo>
                  <a:pt x="5387217" y="3111391"/>
                </a:lnTo>
                <a:lnTo>
                  <a:pt x="5388477" y="3113448"/>
                </a:lnTo>
                <a:lnTo>
                  <a:pt x="5386873" y="3119507"/>
                </a:lnTo>
                <a:lnTo>
                  <a:pt x="5381949" y="3123622"/>
                </a:lnTo>
                <a:lnTo>
                  <a:pt x="5375420" y="3121793"/>
                </a:lnTo>
                <a:lnTo>
                  <a:pt x="5371298" y="3116764"/>
                </a:lnTo>
                <a:lnTo>
                  <a:pt x="5371870" y="3110820"/>
                </a:lnTo>
                <a:close/>
                <a:moveTo>
                  <a:pt x="4800841" y="3109562"/>
                </a:moveTo>
                <a:lnTo>
                  <a:pt x="4804162" y="3114592"/>
                </a:lnTo>
                <a:lnTo>
                  <a:pt x="4804047" y="3119964"/>
                </a:lnTo>
                <a:lnTo>
                  <a:pt x="4806109" y="3121222"/>
                </a:lnTo>
                <a:lnTo>
                  <a:pt x="4819279" y="3123622"/>
                </a:lnTo>
                <a:lnTo>
                  <a:pt x="4823631" y="3121450"/>
                </a:lnTo>
                <a:lnTo>
                  <a:pt x="4823173" y="3128880"/>
                </a:lnTo>
                <a:lnTo>
                  <a:pt x="4824891" y="3131853"/>
                </a:lnTo>
                <a:lnTo>
                  <a:pt x="4823288" y="3132081"/>
                </a:lnTo>
                <a:lnTo>
                  <a:pt x="4820768" y="3128652"/>
                </a:lnTo>
                <a:lnTo>
                  <a:pt x="4819737" y="3130824"/>
                </a:lnTo>
                <a:lnTo>
                  <a:pt x="4821684" y="3133796"/>
                </a:lnTo>
                <a:lnTo>
                  <a:pt x="4821684" y="3141683"/>
                </a:lnTo>
                <a:lnTo>
                  <a:pt x="4824204" y="3142826"/>
                </a:lnTo>
                <a:lnTo>
                  <a:pt x="4813782" y="3144312"/>
                </a:lnTo>
                <a:lnTo>
                  <a:pt x="4813782" y="3138825"/>
                </a:lnTo>
                <a:lnTo>
                  <a:pt x="4809544" y="3137911"/>
                </a:lnTo>
                <a:lnTo>
                  <a:pt x="4808972" y="3141226"/>
                </a:lnTo>
                <a:lnTo>
                  <a:pt x="4805078" y="3144998"/>
                </a:lnTo>
                <a:lnTo>
                  <a:pt x="4800841" y="3145341"/>
                </a:lnTo>
                <a:lnTo>
                  <a:pt x="4802902" y="3149342"/>
                </a:lnTo>
                <a:lnTo>
                  <a:pt x="4805765" y="3148999"/>
                </a:lnTo>
                <a:lnTo>
                  <a:pt x="4808055" y="3146370"/>
                </a:lnTo>
                <a:lnTo>
                  <a:pt x="4808628" y="3147856"/>
                </a:lnTo>
                <a:lnTo>
                  <a:pt x="4806796" y="3150714"/>
                </a:lnTo>
                <a:lnTo>
                  <a:pt x="4806338" y="3152428"/>
                </a:lnTo>
                <a:lnTo>
                  <a:pt x="4804849" y="3154829"/>
                </a:lnTo>
                <a:lnTo>
                  <a:pt x="4800382" y="3154143"/>
                </a:lnTo>
                <a:lnTo>
                  <a:pt x="4796603" y="3159401"/>
                </a:lnTo>
                <a:lnTo>
                  <a:pt x="4800955" y="3164545"/>
                </a:lnTo>
                <a:lnTo>
                  <a:pt x="4799352" y="3168775"/>
                </a:lnTo>
                <a:lnTo>
                  <a:pt x="4804047" y="3171404"/>
                </a:lnTo>
                <a:lnTo>
                  <a:pt x="4798092" y="3174261"/>
                </a:lnTo>
                <a:lnTo>
                  <a:pt x="4791106" y="3168775"/>
                </a:lnTo>
                <a:lnTo>
                  <a:pt x="4785150" y="3171289"/>
                </a:lnTo>
                <a:lnTo>
                  <a:pt x="4786181" y="3165574"/>
                </a:lnTo>
                <a:lnTo>
                  <a:pt x="4790648" y="3161802"/>
                </a:lnTo>
                <a:lnTo>
                  <a:pt x="4791678" y="3154829"/>
                </a:lnTo>
                <a:lnTo>
                  <a:pt x="4791220" y="3152428"/>
                </a:lnTo>
                <a:lnTo>
                  <a:pt x="4787097" y="3149227"/>
                </a:lnTo>
                <a:lnTo>
                  <a:pt x="4784807" y="3150256"/>
                </a:lnTo>
                <a:lnTo>
                  <a:pt x="4787555" y="3144541"/>
                </a:lnTo>
                <a:lnTo>
                  <a:pt x="4784692" y="3141683"/>
                </a:lnTo>
                <a:lnTo>
                  <a:pt x="4787899" y="3136196"/>
                </a:lnTo>
                <a:lnTo>
                  <a:pt x="4790189" y="3136768"/>
                </a:lnTo>
                <a:lnTo>
                  <a:pt x="4794541" y="3134482"/>
                </a:lnTo>
                <a:lnTo>
                  <a:pt x="4794541" y="3130024"/>
                </a:lnTo>
                <a:lnTo>
                  <a:pt x="4796717" y="3129566"/>
                </a:lnTo>
                <a:lnTo>
                  <a:pt x="4796488" y="3126937"/>
                </a:lnTo>
                <a:lnTo>
                  <a:pt x="4792824" y="3125451"/>
                </a:lnTo>
                <a:lnTo>
                  <a:pt x="4797633" y="3122022"/>
                </a:lnTo>
                <a:lnTo>
                  <a:pt x="4797290" y="3119736"/>
                </a:lnTo>
                <a:lnTo>
                  <a:pt x="4795000" y="3118593"/>
                </a:lnTo>
                <a:lnTo>
                  <a:pt x="4794427" y="3113220"/>
                </a:lnTo>
                <a:lnTo>
                  <a:pt x="4800153" y="3114592"/>
                </a:lnTo>
                <a:close/>
                <a:moveTo>
                  <a:pt x="5530604" y="3108876"/>
                </a:moveTo>
                <a:lnTo>
                  <a:pt x="5534842" y="3109905"/>
                </a:lnTo>
                <a:lnTo>
                  <a:pt x="5535758" y="3113563"/>
                </a:lnTo>
                <a:lnTo>
                  <a:pt x="5531978" y="3116764"/>
                </a:lnTo>
                <a:lnTo>
                  <a:pt x="5516746" y="3122479"/>
                </a:lnTo>
                <a:lnTo>
                  <a:pt x="5511478" y="3122251"/>
                </a:lnTo>
                <a:lnTo>
                  <a:pt x="5507355" y="3119850"/>
                </a:lnTo>
                <a:lnTo>
                  <a:pt x="5499109" y="3126823"/>
                </a:lnTo>
                <a:lnTo>
                  <a:pt x="5490176" y="3143398"/>
                </a:lnTo>
                <a:lnTo>
                  <a:pt x="5484908" y="3146484"/>
                </a:lnTo>
                <a:lnTo>
                  <a:pt x="5480212" y="3146027"/>
                </a:lnTo>
                <a:lnTo>
                  <a:pt x="5477006" y="3140654"/>
                </a:lnTo>
                <a:lnTo>
                  <a:pt x="5479869" y="3128995"/>
                </a:lnTo>
                <a:lnTo>
                  <a:pt x="5492238" y="3122365"/>
                </a:lnTo>
                <a:lnTo>
                  <a:pt x="5492925" y="3116649"/>
                </a:lnTo>
                <a:lnTo>
                  <a:pt x="5497849" y="3111620"/>
                </a:lnTo>
                <a:lnTo>
                  <a:pt x="5502316" y="3111277"/>
                </a:lnTo>
                <a:lnTo>
                  <a:pt x="5506782" y="3113906"/>
                </a:lnTo>
                <a:lnTo>
                  <a:pt x="5510447" y="3111277"/>
                </a:lnTo>
                <a:lnTo>
                  <a:pt x="5526138" y="3111277"/>
                </a:lnTo>
                <a:close/>
                <a:moveTo>
                  <a:pt x="4765223" y="3102932"/>
                </a:moveTo>
                <a:lnTo>
                  <a:pt x="4765223" y="3104419"/>
                </a:lnTo>
                <a:lnTo>
                  <a:pt x="4766597" y="3108077"/>
                </a:lnTo>
                <a:lnTo>
                  <a:pt x="4774270" y="3104647"/>
                </a:lnTo>
                <a:lnTo>
                  <a:pt x="4773812" y="3106476"/>
                </a:lnTo>
                <a:lnTo>
                  <a:pt x="4777134" y="3110363"/>
                </a:lnTo>
                <a:lnTo>
                  <a:pt x="4774041" y="3115049"/>
                </a:lnTo>
                <a:lnTo>
                  <a:pt x="4770262" y="3112420"/>
                </a:lnTo>
                <a:lnTo>
                  <a:pt x="4768658" y="3116078"/>
                </a:lnTo>
                <a:lnTo>
                  <a:pt x="4766483" y="3116878"/>
                </a:lnTo>
                <a:lnTo>
                  <a:pt x="4764764" y="3115049"/>
                </a:lnTo>
                <a:lnTo>
                  <a:pt x="4763047" y="3104190"/>
                </a:lnTo>
                <a:close/>
                <a:moveTo>
                  <a:pt x="6296329" y="3089330"/>
                </a:moveTo>
                <a:lnTo>
                  <a:pt x="6334696" y="3091045"/>
                </a:lnTo>
                <a:lnTo>
                  <a:pt x="6355425" y="3103733"/>
                </a:lnTo>
                <a:lnTo>
                  <a:pt x="6355654" y="3111049"/>
                </a:lnTo>
                <a:lnTo>
                  <a:pt x="6345576" y="3119622"/>
                </a:lnTo>
                <a:lnTo>
                  <a:pt x="6313966" y="3144884"/>
                </a:lnTo>
                <a:lnTo>
                  <a:pt x="6298963" y="3160202"/>
                </a:lnTo>
                <a:lnTo>
                  <a:pt x="6253840" y="3175062"/>
                </a:lnTo>
                <a:lnTo>
                  <a:pt x="6227384" y="3178949"/>
                </a:lnTo>
                <a:lnTo>
                  <a:pt x="6212610" y="3186036"/>
                </a:lnTo>
                <a:lnTo>
                  <a:pt x="6204364" y="3194038"/>
                </a:lnTo>
                <a:lnTo>
                  <a:pt x="6200471" y="3203639"/>
                </a:lnTo>
                <a:lnTo>
                  <a:pt x="6191309" y="3213813"/>
                </a:lnTo>
                <a:lnTo>
                  <a:pt x="6161531" y="3218728"/>
                </a:lnTo>
                <a:lnTo>
                  <a:pt x="6127632" y="3221700"/>
                </a:lnTo>
                <a:lnTo>
                  <a:pt x="6086059" y="3248906"/>
                </a:lnTo>
                <a:lnTo>
                  <a:pt x="6066589" y="3249706"/>
                </a:lnTo>
                <a:lnTo>
                  <a:pt x="6054220" y="3252907"/>
                </a:lnTo>
                <a:lnTo>
                  <a:pt x="5977258" y="3277826"/>
                </a:lnTo>
                <a:lnTo>
                  <a:pt x="5964431" y="3285371"/>
                </a:lnTo>
                <a:lnTo>
                  <a:pt x="5940953" y="3307890"/>
                </a:lnTo>
                <a:lnTo>
                  <a:pt x="5924690" y="3310290"/>
                </a:lnTo>
                <a:lnTo>
                  <a:pt x="5916788" y="3315549"/>
                </a:lnTo>
                <a:lnTo>
                  <a:pt x="5916780" y="3315488"/>
                </a:lnTo>
                <a:lnTo>
                  <a:pt x="5906595" y="3322750"/>
                </a:lnTo>
                <a:lnTo>
                  <a:pt x="5897777" y="3332580"/>
                </a:lnTo>
                <a:lnTo>
                  <a:pt x="5895830" y="3351327"/>
                </a:lnTo>
                <a:lnTo>
                  <a:pt x="5889760" y="3357728"/>
                </a:lnTo>
                <a:lnTo>
                  <a:pt x="5877047" y="3362986"/>
                </a:lnTo>
                <a:lnTo>
                  <a:pt x="5871206" y="3368130"/>
                </a:lnTo>
                <a:lnTo>
                  <a:pt x="5854486" y="3389392"/>
                </a:lnTo>
                <a:lnTo>
                  <a:pt x="5847499" y="3401051"/>
                </a:lnTo>
                <a:lnTo>
                  <a:pt x="5839826" y="3403909"/>
                </a:lnTo>
                <a:lnTo>
                  <a:pt x="5830664" y="3412940"/>
                </a:lnTo>
                <a:lnTo>
                  <a:pt x="5809018" y="3425514"/>
                </a:lnTo>
                <a:lnTo>
                  <a:pt x="5801574" y="3441402"/>
                </a:lnTo>
                <a:lnTo>
                  <a:pt x="5785311" y="3453634"/>
                </a:lnTo>
                <a:lnTo>
                  <a:pt x="5778783" y="3456606"/>
                </a:lnTo>
                <a:lnTo>
                  <a:pt x="5773286" y="3456720"/>
                </a:lnTo>
                <a:lnTo>
                  <a:pt x="5734118" y="3453405"/>
                </a:lnTo>
                <a:lnTo>
                  <a:pt x="5728621" y="3454434"/>
                </a:lnTo>
                <a:lnTo>
                  <a:pt x="5723352" y="3456606"/>
                </a:lnTo>
                <a:lnTo>
                  <a:pt x="5717511" y="3462436"/>
                </a:lnTo>
                <a:lnTo>
                  <a:pt x="5715679" y="3467465"/>
                </a:lnTo>
                <a:lnTo>
                  <a:pt x="5706746" y="3472838"/>
                </a:lnTo>
                <a:lnTo>
                  <a:pt x="5703539" y="3477067"/>
                </a:lnTo>
                <a:lnTo>
                  <a:pt x="5691972" y="3478553"/>
                </a:lnTo>
                <a:lnTo>
                  <a:pt x="5678343" y="3484726"/>
                </a:lnTo>
                <a:lnTo>
                  <a:pt x="5675480" y="3488269"/>
                </a:lnTo>
                <a:lnTo>
                  <a:pt x="5660706" y="3492842"/>
                </a:lnTo>
                <a:lnTo>
                  <a:pt x="5651888" y="3492842"/>
                </a:lnTo>
                <a:lnTo>
                  <a:pt x="5641580" y="3495357"/>
                </a:lnTo>
                <a:lnTo>
                  <a:pt x="5635396" y="3492385"/>
                </a:lnTo>
                <a:lnTo>
                  <a:pt x="5631960" y="3492499"/>
                </a:lnTo>
                <a:lnTo>
                  <a:pt x="5623829" y="3496500"/>
                </a:lnTo>
                <a:lnTo>
                  <a:pt x="5620737" y="3492499"/>
                </a:lnTo>
                <a:lnTo>
                  <a:pt x="5609628" y="3488155"/>
                </a:lnTo>
                <a:lnTo>
                  <a:pt x="5594052" y="3493985"/>
                </a:lnTo>
                <a:lnTo>
                  <a:pt x="5594510" y="3487927"/>
                </a:lnTo>
                <a:lnTo>
                  <a:pt x="5597144" y="3485755"/>
                </a:lnTo>
                <a:lnTo>
                  <a:pt x="5601496" y="3476381"/>
                </a:lnTo>
                <a:lnTo>
                  <a:pt x="5600007" y="3468494"/>
                </a:lnTo>
                <a:lnTo>
                  <a:pt x="5606650" y="3465979"/>
                </a:lnTo>
                <a:lnTo>
                  <a:pt x="5607451" y="3458435"/>
                </a:lnTo>
                <a:lnTo>
                  <a:pt x="5624516" y="3451233"/>
                </a:lnTo>
                <a:lnTo>
                  <a:pt x="5631502" y="3450776"/>
                </a:lnTo>
                <a:lnTo>
                  <a:pt x="5637801" y="3446432"/>
                </a:lnTo>
                <a:lnTo>
                  <a:pt x="5649254" y="3442088"/>
                </a:lnTo>
                <a:lnTo>
                  <a:pt x="5654865" y="3432258"/>
                </a:lnTo>
                <a:lnTo>
                  <a:pt x="5652575" y="3429057"/>
                </a:lnTo>
                <a:lnTo>
                  <a:pt x="5641008" y="3425056"/>
                </a:lnTo>
                <a:lnTo>
                  <a:pt x="5637572" y="3426428"/>
                </a:lnTo>
                <a:lnTo>
                  <a:pt x="5630815" y="3425285"/>
                </a:lnTo>
                <a:lnTo>
                  <a:pt x="5626005" y="3427343"/>
                </a:lnTo>
                <a:lnTo>
                  <a:pt x="5623371" y="3431344"/>
                </a:lnTo>
                <a:lnTo>
                  <a:pt x="5619935" y="3430314"/>
                </a:lnTo>
                <a:lnTo>
                  <a:pt x="5618561" y="3428143"/>
                </a:lnTo>
                <a:lnTo>
                  <a:pt x="5618446" y="3407453"/>
                </a:lnTo>
                <a:lnTo>
                  <a:pt x="5622569" y="3402080"/>
                </a:lnTo>
                <a:lnTo>
                  <a:pt x="5625776" y="3400937"/>
                </a:lnTo>
                <a:lnTo>
                  <a:pt x="5629555" y="3401966"/>
                </a:lnTo>
                <a:lnTo>
                  <a:pt x="5634136" y="3396479"/>
                </a:lnTo>
                <a:lnTo>
                  <a:pt x="5635396" y="3384248"/>
                </a:lnTo>
                <a:lnTo>
                  <a:pt x="5630242" y="3376704"/>
                </a:lnTo>
                <a:lnTo>
                  <a:pt x="5635854" y="3374417"/>
                </a:lnTo>
                <a:lnTo>
                  <a:pt x="5638030" y="3370416"/>
                </a:lnTo>
                <a:lnTo>
                  <a:pt x="5638488" y="3363101"/>
                </a:lnTo>
                <a:lnTo>
                  <a:pt x="5635854" y="3349841"/>
                </a:lnTo>
                <a:lnTo>
                  <a:pt x="5649597" y="3335666"/>
                </a:lnTo>
                <a:lnTo>
                  <a:pt x="5658416" y="3332123"/>
                </a:lnTo>
                <a:lnTo>
                  <a:pt x="5660134" y="3325264"/>
                </a:lnTo>
                <a:lnTo>
                  <a:pt x="5663569" y="3322292"/>
                </a:lnTo>
                <a:lnTo>
                  <a:pt x="5665746" y="3322521"/>
                </a:lnTo>
                <a:lnTo>
                  <a:pt x="5671243" y="3318063"/>
                </a:lnTo>
                <a:lnTo>
                  <a:pt x="5678343" y="3315776"/>
                </a:lnTo>
                <a:lnTo>
                  <a:pt x="5682123" y="3308918"/>
                </a:lnTo>
                <a:lnTo>
                  <a:pt x="5688307" y="3306860"/>
                </a:lnTo>
                <a:lnTo>
                  <a:pt x="5689338" y="3302974"/>
                </a:lnTo>
                <a:lnTo>
                  <a:pt x="5693804" y="3299773"/>
                </a:lnTo>
                <a:lnTo>
                  <a:pt x="5695980" y="3294858"/>
                </a:lnTo>
                <a:lnTo>
                  <a:pt x="5699760" y="3291771"/>
                </a:lnTo>
                <a:lnTo>
                  <a:pt x="5709724" y="3291086"/>
                </a:lnTo>
                <a:lnTo>
                  <a:pt x="5719802" y="3304688"/>
                </a:lnTo>
                <a:lnTo>
                  <a:pt x="5725070" y="3304460"/>
                </a:lnTo>
                <a:lnTo>
                  <a:pt x="5728048" y="3308118"/>
                </a:lnTo>
                <a:lnTo>
                  <a:pt x="5732744" y="3306860"/>
                </a:lnTo>
                <a:lnTo>
                  <a:pt x="5735034" y="3301373"/>
                </a:lnTo>
                <a:lnTo>
                  <a:pt x="5743051" y="3296573"/>
                </a:lnTo>
                <a:lnTo>
                  <a:pt x="5745456" y="3297030"/>
                </a:lnTo>
                <a:lnTo>
                  <a:pt x="5754962" y="3306289"/>
                </a:lnTo>
                <a:lnTo>
                  <a:pt x="5757812" y="3313230"/>
                </a:lnTo>
                <a:lnTo>
                  <a:pt x="5757825" y="3313148"/>
                </a:lnTo>
                <a:lnTo>
                  <a:pt x="5754962" y="3306175"/>
                </a:lnTo>
                <a:lnTo>
                  <a:pt x="5745456" y="3296916"/>
                </a:lnTo>
                <a:lnTo>
                  <a:pt x="5743051" y="3296459"/>
                </a:lnTo>
                <a:lnTo>
                  <a:pt x="5735034" y="3301260"/>
                </a:lnTo>
                <a:lnTo>
                  <a:pt x="5732744" y="3306747"/>
                </a:lnTo>
                <a:lnTo>
                  <a:pt x="5728048" y="3308004"/>
                </a:lnTo>
                <a:lnTo>
                  <a:pt x="5725071" y="3304346"/>
                </a:lnTo>
                <a:lnTo>
                  <a:pt x="5719802" y="3304575"/>
                </a:lnTo>
                <a:lnTo>
                  <a:pt x="5709724" y="3290972"/>
                </a:lnTo>
                <a:lnTo>
                  <a:pt x="5730797" y="3283313"/>
                </a:lnTo>
                <a:lnTo>
                  <a:pt x="5737210" y="3275311"/>
                </a:lnTo>
                <a:lnTo>
                  <a:pt x="5758512" y="3267310"/>
                </a:lnTo>
                <a:lnTo>
                  <a:pt x="5795734" y="3258737"/>
                </a:lnTo>
                <a:lnTo>
                  <a:pt x="5795745" y="3258853"/>
                </a:lnTo>
                <a:lnTo>
                  <a:pt x="5800887" y="3260222"/>
                </a:lnTo>
                <a:lnTo>
                  <a:pt x="5810622" y="3259193"/>
                </a:lnTo>
                <a:lnTo>
                  <a:pt x="5820700" y="3255650"/>
                </a:lnTo>
                <a:lnTo>
                  <a:pt x="5837994" y="3241818"/>
                </a:lnTo>
                <a:lnTo>
                  <a:pt x="5838910" y="3235417"/>
                </a:lnTo>
                <a:lnTo>
                  <a:pt x="5847957" y="3234388"/>
                </a:lnTo>
                <a:lnTo>
                  <a:pt x="5858952" y="3226386"/>
                </a:lnTo>
                <a:lnTo>
                  <a:pt x="5871206" y="3223643"/>
                </a:lnTo>
                <a:lnTo>
                  <a:pt x="5877162" y="3218499"/>
                </a:lnTo>
                <a:lnTo>
                  <a:pt x="5887126" y="3215070"/>
                </a:lnTo>
                <a:lnTo>
                  <a:pt x="5887182" y="3215092"/>
                </a:lnTo>
                <a:lnTo>
                  <a:pt x="5893196" y="3210727"/>
                </a:lnTo>
                <a:lnTo>
                  <a:pt x="5917475" y="3175862"/>
                </a:lnTo>
                <a:lnTo>
                  <a:pt x="5920682" y="3160202"/>
                </a:lnTo>
                <a:lnTo>
                  <a:pt x="5927783" y="3151057"/>
                </a:lnTo>
                <a:lnTo>
                  <a:pt x="5944504" y="3146142"/>
                </a:lnTo>
                <a:lnTo>
                  <a:pt x="5983099" y="3138597"/>
                </a:lnTo>
                <a:lnTo>
                  <a:pt x="6039446" y="3130367"/>
                </a:lnTo>
                <a:lnTo>
                  <a:pt x="6066360" y="3120651"/>
                </a:lnTo>
                <a:lnTo>
                  <a:pt x="6084913" y="3121908"/>
                </a:lnTo>
                <a:lnTo>
                  <a:pt x="6094534" y="3124423"/>
                </a:lnTo>
                <a:lnTo>
                  <a:pt x="6101519" y="3128310"/>
                </a:lnTo>
                <a:lnTo>
                  <a:pt x="6112400" y="3129110"/>
                </a:lnTo>
                <a:lnTo>
                  <a:pt x="6143207" y="3124080"/>
                </a:lnTo>
                <a:lnTo>
                  <a:pt x="6153858" y="3119736"/>
                </a:lnTo>
                <a:lnTo>
                  <a:pt x="6167945" y="3110020"/>
                </a:lnTo>
                <a:lnTo>
                  <a:pt x="6178596" y="3109334"/>
                </a:lnTo>
                <a:lnTo>
                  <a:pt x="6197035" y="3114821"/>
                </a:lnTo>
                <a:lnTo>
                  <a:pt x="6204364" y="3120994"/>
                </a:lnTo>
                <a:lnTo>
                  <a:pt x="6208831" y="3121451"/>
                </a:lnTo>
                <a:lnTo>
                  <a:pt x="6250061" y="3109106"/>
                </a:lnTo>
                <a:lnTo>
                  <a:pt x="6275256" y="3096417"/>
                </a:lnTo>
                <a:close/>
                <a:moveTo>
                  <a:pt x="5246807" y="3082814"/>
                </a:moveTo>
                <a:lnTo>
                  <a:pt x="5249556" y="3083842"/>
                </a:lnTo>
                <a:lnTo>
                  <a:pt x="5251846" y="3084185"/>
                </a:lnTo>
                <a:lnTo>
                  <a:pt x="5254366" y="3089787"/>
                </a:lnTo>
                <a:lnTo>
                  <a:pt x="5253221" y="3093673"/>
                </a:lnTo>
                <a:lnTo>
                  <a:pt x="5250243" y="3095388"/>
                </a:lnTo>
                <a:lnTo>
                  <a:pt x="5241424" y="3092530"/>
                </a:lnTo>
                <a:lnTo>
                  <a:pt x="5239477" y="3094016"/>
                </a:lnTo>
                <a:lnTo>
                  <a:pt x="5238561" y="3092873"/>
                </a:lnTo>
                <a:lnTo>
                  <a:pt x="5240737" y="3091273"/>
                </a:lnTo>
                <a:lnTo>
                  <a:pt x="5243257" y="3084414"/>
                </a:lnTo>
                <a:close/>
                <a:moveTo>
                  <a:pt x="5543431" y="3069440"/>
                </a:moveTo>
                <a:lnTo>
                  <a:pt x="5545034" y="3069897"/>
                </a:lnTo>
                <a:lnTo>
                  <a:pt x="5545034" y="3071954"/>
                </a:lnTo>
                <a:lnTo>
                  <a:pt x="5546523" y="3072983"/>
                </a:lnTo>
                <a:lnTo>
                  <a:pt x="5548928" y="3070011"/>
                </a:lnTo>
                <a:lnTo>
                  <a:pt x="5551448" y="3069554"/>
                </a:lnTo>
                <a:lnTo>
                  <a:pt x="5555571" y="3073097"/>
                </a:lnTo>
                <a:lnTo>
                  <a:pt x="5562672" y="3073669"/>
                </a:lnTo>
                <a:lnTo>
                  <a:pt x="5569429" y="3077327"/>
                </a:lnTo>
                <a:lnTo>
                  <a:pt x="5566107" y="3082700"/>
                </a:lnTo>
                <a:lnTo>
                  <a:pt x="5563473" y="3083614"/>
                </a:lnTo>
                <a:lnTo>
                  <a:pt x="5564160" y="3095273"/>
                </a:lnTo>
                <a:lnTo>
                  <a:pt x="5560954" y="3102132"/>
                </a:lnTo>
                <a:lnTo>
                  <a:pt x="5549959" y="3103504"/>
                </a:lnTo>
                <a:lnTo>
                  <a:pt x="5537934" y="3101446"/>
                </a:lnTo>
                <a:lnTo>
                  <a:pt x="5516517" y="3106476"/>
                </a:lnTo>
                <a:lnTo>
                  <a:pt x="5511822" y="3104647"/>
                </a:lnTo>
                <a:lnTo>
                  <a:pt x="5503003" y="3106361"/>
                </a:lnTo>
                <a:lnTo>
                  <a:pt x="5502430" y="3098131"/>
                </a:lnTo>
                <a:lnTo>
                  <a:pt x="5509417" y="3086014"/>
                </a:lnTo>
                <a:lnTo>
                  <a:pt x="5523160" y="3078127"/>
                </a:lnTo>
                <a:lnTo>
                  <a:pt x="5530948" y="3071383"/>
                </a:lnTo>
                <a:lnTo>
                  <a:pt x="5538506" y="3072411"/>
                </a:lnTo>
                <a:close/>
                <a:moveTo>
                  <a:pt x="4187550" y="3067268"/>
                </a:moveTo>
                <a:lnTo>
                  <a:pt x="4200377" y="3068411"/>
                </a:lnTo>
                <a:lnTo>
                  <a:pt x="4209540" y="3071269"/>
                </a:lnTo>
                <a:lnTo>
                  <a:pt x="4214693" y="3074698"/>
                </a:lnTo>
                <a:lnTo>
                  <a:pt x="4242179" y="3080985"/>
                </a:lnTo>
                <a:lnTo>
                  <a:pt x="4258213" y="3093902"/>
                </a:lnTo>
                <a:lnTo>
                  <a:pt x="4259473" y="3097445"/>
                </a:lnTo>
                <a:lnTo>
                  <a:pt x="4260046" y="3102018"/>
                </a:lnTo>
                <a:lnTo>
                  <a:pt x="4257984" y="3105447"/>
                </a:lnTo>
                <a:lnTo>
                  <a:pt x="4257183" y="3113449"/>
                </a:lnTo>
                <a:lnTo>
                  <a:pt x="4250655" y="3119279"/>
                </a:lnTo>
                <a:lnTo>
                  <a:pt x="4245844" y="3138825"/>
                </a:lnTo>
                <a:lnTo>
                  <a:pt x="4227520" y="3166031"/>
                </a:lnTo>
                <a:lnTo>
                  <a:pt x="4225000" y="3172661"/>
                </a:lnTo>
                <a:lnTo>
                  <a:pt x="4216182" y="3183863"/>
                </a:lnTo>
                <a:lnTo>
                  <a:pt x="4215037" y="3190494"/>
                </a:lnTo>
                <a:lnTo>
                  <a:pt x="4222481" y="3190722"/>
                </a:lnTo>
                <a:lnTo>
                  <a:pt x="4228207" y="3194723"/>
                </a:lnTo>
                <a:lnTo>
                  <a:pt x="4232445" y="3195637"/>
                </a:lnTo>
                <a:lnTo>
                  <a:pt x="4227062" y="3202839"/>
                </a:lnTo>
                <a:lnTo>
                  <a:pt x="4219962" y="3205125"/>
                </a:lnTo>
                <a:lnTo>
                  <a:pt x="4218816" y="3203068"/>
                </a:lnTo>
                <a:lnTo>
                  <a:pt x="4216182" y="3203411"/>
                </a:lnTo>
                <a:lnTo>
                  <a:pt x="4211028" y="3206840"/>
                </a:lnTo>
                <a:lnTo>
                  <a:pt x="4203928" y="3206611"/>
                </a:lnTo>
                <a:lnTo>
                  <a:pt x="4209310" y="3189693"/>
                </a:lnTo>
                <a:lnTo>
                  <a:pt x="4199576" y="3191751"/>
                </a:lnTo>
                <a:lnTo>
                  <a:pt x="4194994" y="3196095"/>
                </a:lnTo>
                <a:lnTo>
                  <a:pt x="4196140" y="3202153"/>
                </a:lnTo>
                <a:lnTo>
                  <a:pt x="4194994" y="3213927"/>
                </a:lnTo>
                <a:lnTo>
                  <a:pt x="4190413" y="3213584"/>
                </a:lnTo>
                <a:lnTo>
                  <a:pt x="4188467" y="3209583"/>
                </a:lnTo>
                <a:lnTo>
                  <a:pt x="4175067" y="3205011"/>
                </a:lnTo>
                <a:lnTo>
                  <a:pt x="4170830" y="3206497"/>
                </a:lnTo>
                <a:lnTo>
                  <a:pt x="4158005" y="3204439"/>
                </a:lnTo>
                <a:lnTo>
                  <a:pt x="4154912" y="3207068"/>
                </a:lnTo>
                <a:lnTo>
                  <a:pt x="4150331" y="3205925"/>
                </a:lnTo>
                <a:lnTo>
                  <a:pt x="4148613" y="3197352"/>
                </a:lnTo>
                <a:lnTo>
                  <a:pt x="4145178" y="3196780"/>
                </a:lnTo>
                <a:lnTo>
                  <a:pt x="4135214" y="3198838"/>
                </a:lnTo>
                <a:lnTo>
                  <a:pt x="4132350" y="3201467"/>
                </a:lnTo>
                <a:lnTo>
                  <a:pt x="4127770" y="3200553"/>
                </a:lnTo>
                <a:lnTo>
                  <a:pt x="4124678" y="3197924"/>
                </a:lnTo>
                <a:lnTo>
                  <a:pt x="4122158" y="3198495"/>
                </a:lnTo>
                <a:lnTo>
                  <a:pt x="4120670" y="3202839"/>
                </a:lnTo>
                <a:lnTo>
                  <a:pt x="4117233" y="3203754"/>
                </a:lnTo>
                <a:lnTo>
                  <a:pt x="4110362" y="3198838"/>
                </a:lnTo>
                <a:lnTo>
                  <a:pt x="4104063" y="3191408"/>
                </a:lnTo>
                <a:lnTo>
                  <a:pt x="4099711" y="3192323"/>
                </a:lnTo>
                <a:lnTo>
                  <a:pt x="4094558" y="3190036"/>
                </a:lnTo>
                <a:lnTo>
                  <a:pt x="4087456" y="3190036"/>
                </a:lnTo>
                <a:lnTo>
                  <a:pt x="4083448" y="3185464"/>
                </a:lnTo>
                <a:lnTo>
                  <a:pt x="4081158" y="3178262"/>
                </a:lnTo>
                <a:lnTo>
                  <a:pt x="4085739" y="3169689"/>
                </a:lnTo>
                <a:lnTo>
                  <a:pt x="4089747" y="3168775"/>
                </a:lnTo>
                <a:lnTo>
                  <a:pt x="4090548" y="3173118"/>
                </a:lnTo>
                <a:lnTo>
                  <a:pt x="4099367" y="3178034"/>
                </a:lnTo>
                <a:lnTo>
                  <a:pt x="4102803" y="3178034"/>
                </a:lnTo>
                <a:lnTo>
                  <a:pt x="4109332" y="3171404"/>
                </a:lnTo>
                <a:lnTo>
                  <a:pt x="4114141" y="3170832"/>
                </a:lnTo>
                <a:lnTo>
                  <a:pt x="4119295" y="3173690"/>
                </a:lnTo>
                <a:lnTo>
                  <a:pt x="4122388" y="3171404"/>
                </a:lnTo>
                <a:lnTo>
                  <a:pt x="4122388" y="3169346"/>
                </a:lnTo>
                <a:lnTo>
                  <a:pt x="4126052" y="3169575"/>
                </a:lnTo>
                <a:lnTo>
                  <a:pt x="4128915" y="3166717"/>
                </a:lnTo>
                <a:lnTo>
                  <a:pt x="4130633" y="3148313"/>
                </a:lnTo>
                <a:lnTo>
                  <a:pt x="4130061" y="3130252"/>
                </a:lnTo>
                <a:lnTo>
                  <a:pt x="4123762" y="3124080"/>
                </a:lnTo>
                <a:lnTo>
                  <a:pt x="4121814" y="3115164"/>
                </a:lnTo>
                <a:lnTo>
                  <a:pt x="4126969" y="3107733"/>
                </a:lnTo>
                <a:lnTo>
                  <a:pt x="4136359" y="3102247"/>
                </a:lnTo>
                <a:lnTo>
                  <a:pt x="4137504" y="3096531"/>
                </a:lnTo>
                <a:lnTo>
                  <a:pt x="4140941" y="3097674"/>
                </a:lnTo>
                <a:lnTo>
                  <a:pt x="4141514" y="3095959"/>
                </a:lnTo>
                <a:lnTo>
                  <a:pt x="4152622" y="3091044"/>
                </a:lnTo>
                <a:lnTo>
                  <a:pt x="4158348" y="3082128"/>
                </a:lnTo>
                <a:lnTo>
                  <a:pt x="4168654" y="3074127"/>
                </a:lnTo>
                <a:close/>
                <a:moveTo>
                  <a:pt x="6670259" y="3060638"/>
                </a:moveTo>
                <a:lnTo>
                  <a:pt x="6685834" y="3061438"/>
                </a:lnTo>
                <a:lnTo>
                  <a:pt x="6697630" y="3067268"/>
                </a:lnTo>
                <a:lnTo>
                  <a:pt x="6698317" y="3073212"/>
                </a:lnTo>
                <a:lnTo>
                  <a:pt x="6694767" y="3077784"/>
                </a:lnTo>
                <a:lnTo>
                  <a:pt x="6676901" y="3076985"/>
                </a:lnTo>
                <a:lnTo>
                  <a:pt x="6660066" y="3068754"/>
                </a:lnTo>
                <a:lnTo>
                  <a:pt x="6658233" y="3064982"/>
                </a:lnTo>
                <a:close/>
                <a:moveTo>
                  <a:pt x="5762520" y="3059838"/>
                </a:moveTo>
                <a:lnTo>
                  <a:pt x="5765155" y="3062009"/>
                </a:lnTo>
                <a:lnTo>
                  <a:pt x="5766185" y="3066467"/>
                </a:lnTo>
                <a:lnTo>
                  <a:pt x="5761146" y="3075841"/>
                </a:lnTo>
                <a:lnTo>
                  <a:pt x="5762062" y="3087043"/>
                </a:lnTo>
                <a:lnTo>
                  <a:pt x="5759886" y="3091044"/>
                </a:lnTo>
                <a:lnTo>
                  <a:pt x="5753129" y="3094473"/>
                </a:lnTo>
                <a:lnTo>
                  <a:pt x="5743509" y="3106476"/>
                </a:lnTo>
                <a:lnTo>
                  <a:pt x="5741791" y="3118707"/>
                </a:lnTo>
                <a:lnTo>
                  <a:pt x="5726444" y="3132881"/>
                </a:lnTo>
                <a:lnTo>
                  <a:pt x="5714648" y="3134596"/>
                </a:lnTo>
                <a:lnTo>
                  <a:pt x="5712014" y="3132767"/>
                </a:lnTo>
                <a:lnTo>
                  <a:pt x="5714305" y="3123508"/>
                </a:lnTo>
                <a:lnTo>
                  <a:pt x="5708006" y="3108648"/>
                </a:lnTo>
                <a:lnTo>
                  <a:pt x="5698844" y="3108190"/>
                </a:lnTo>
                <a:lnTo>
                  <a:pt x="5691056" y="3113906"/>
                </a:lnTo>
                <a:lnTo>
                  <a:pt x="5690941" y="3115849"/>
                </a:lnTo>
                <a:lnTo>
                  <a:pt x="5684528" y="3114020"/>
                </a:lnTo>
                <a:lnTo>
                  <a:pt x="5684413" y="3111620"/>
                </a:lnTo>
                <a:lnTo>
                  <a:pt x="5689910" y="3105447"/>
                </a:lnTo>
                <a:lnTo>
                  <a:pt x="5693690" y="3094245"/>
                </a:lnTo>
                <a:lnTo>
                  <a:pt x="5712358" y="3083614"/>
                </a:lnTo>
                <a:lnTo>
                  <a:pt x="5718199" y="3087043"/>
                </a:lnTo>
                <a:lnTo>
                  <a:pt x="5718657" y="3094702"/>
                </a:lnTo>
                <a:lnTo>
                  <a:pt x="5720604" y="3096416"/>
                </a:lnTo>
                <a:lnTo>
                  <a:pt x="5725070" y="3095159"/>
                </a:lnTo>
                <a:lnTo>
                  <a:pt x="5732400" y="3087500"/>
                </a:lnTo>
                <a:lnTo>
                  <a:pt x="5734576" y="3082242"/>
                </a:lnTo>
                <a:lnTo>
                  <a:pt x="5742135" y="3077898"/>
                </a:lnTo>
                <a:lnTo>
                  <a:pt x="5750381" y="3063953"/>
                </a:lnTo>
                <a:lnTo>
                  <a:pt x="5755191" y="3059952"/>
                </a:lnTo>
                <a:close/>
                <a:moveTo>
                  <a:pt x="5658645" y="3057666"/>
                </a:moveTo>
                <a:lnTo>
                  <a:pt x="5669868" y="3066239"/>
                </a:lnTo>
                <a:lnTo>
                  <a:pt x="5681321" y="3067611"/>
                </a:lnTo>
                <a:lnTo>
                  <a:pt x="5686360" y="3074812"/>
                </a:lnTo>
                <a:lnTo>
                  <a:pt x="5669525" y="3081099"/>
                </a:lnTo>
                <a:lnTo>
                  <a:pt x="5662309" y="3079270"/>
                </a:lnTo>
                <a:lnTo>
                  <a:pt x="5654064" y="3082471"/>
                </a:lnTo>
                <a:lnTo>
                  <a:pt x="5649712" y="3087958"/>
                </a:lnTo>
                <a:lnTo>
                  <a:pt x="5648910" y="3093330"/>
                </a:lnTo>
                <a:lnTo>
                  <a:pt x="5642153" y="3100189"/>
                </a:lnTo>
                <a:lnTo>
                  <a:pt x="5641351" y="3103847"/>
                </a:lnTo>
                <a:lnTo>
                  <a:pt x="5636770" y="3109334"/>
                </a:lnTo>
                <a:lnTo>
                  <a:pt x="5632647" y="3108876"/>
                </a:lnTo>
                <a:lnTo>
                  <a:pt x="5632991" y="3106018"/>
                </a:lnTo>
                <a:lnTo>
                  <a:pt x="5631273" y="3105104"/>
                </a:lnTo>
                <a:lnTo>
                  <a:pt x="5626348" y="3105219"/>
                </a:lnTo>
                <a:lnTo>
                  <a:pt x="5620164" y="3111848"/>
                </a:lnTo>
                <a:lnTo>
                  <a:pt x="5614781" y="3114592"/>
                </a:lnTo>
                <a:lnTo>
                  <a:pt x="5613063" y="3118935"/>
                </a:lnTo>
                <a:lnTo>
                  <a:pt x="5617415" y="3124422"/>
                </a:lnTo>
                <a:lnTo>
                  <a:pt x="5618675" y="3130138"/>
                </a:lnTo>
                <a:lnTo>
                  <a:pt x="5612605" y="3137225"/>
                </a:lnTo>
                <a:lnTo>
                  <a:pt x="5605963" y="3136768"/>
                </a:lnTo>
                <a:lnTo>
                  <a:pt x="5602756" y="3128766"/>
                </a:lnTo>
                <a:lnTo>
                  <a:pt x="5600351" y="3127737"/>
                </a:lnTo>
                <a:lnTo>
                  <a:pt x="5592105" y="3131395"/>
                </a:lnTo>
                <a:lnTo>
                  <a:pt x="5586722" y="3139740"/>
                </a:lnTo>
                <a:lnTo>
                  <a:pt x="5582255" y="3140997"/>
                </a:lnTo>
                <a:lnTo>
                  <a:pt x="5573322" y="3137454"/>
                </a:lnTo>
                <a:lnTo>
                  <a:pt x="5571032" y="3132881"/>
                </a:lnTo>
                <a:lnTo>
                  <a:pt x="5565077" y="3129681"/>
                </a:lnTo>
                <a:lnTo>
                  <a:pt x="5560381" y="3133682"/>
                </a:lnTo>
                <a:lnTo>
                  <a:pt x="5550302" y="3132195"/>
                </a:lnTo>
                <a:lnTo>
                  <a:pt x="5548127" y="3134939"/>
                </a:lnTo>
                <a:lnTo>
                  <a:pt x="5544118" y="3131510"/>
                </a:lnTo>
                <a:lnTo>
                  <a:pt x="5544462" y="3126708"/>
                </a:lnTo>
                <a:lnTo>
                  <a:pt x="5548814" y="3126594"/>
                </a:lnTo>
                <a:lnTo>
                  <a:pt x="5563473" y="3114363"/>
                </a:lnTo>
                <a:lnTo>
                  <a:pt x="5568398" y="3104647"/>
                </a:lnTo>
                <a:lnTo>
                  <a:pt x="5577789" y="3101561"/>
                </a:lnTo>
                <a:lnTo>
                  <a:pt x="5580194" y="3098931"/>
                </a:lnTo>
                <a:lnTo>
                  <a:pt x="5589127" y="3097445"/>
                </a:lnTo>
                <a:lnTo>
                  <a:pt x="5595884" y="3092644"/>
                </a:lnTo>
                <a:lnTo>
                  <a:pt x="5587409" y="3084071"/>
                </a:lnTo>
                <a:lnTo>
                  <a:pt x="5582599" y="3083271"/>
                </a:lnTo>
                <a:lnTo>
                  <a:pt x="5571376" y="3085214"/>
                </a:lnTo>
                <a:lnTo>
                  <a:pt x="5578247" y="3076870"/>
                </a:lnTo>
                <a:lnTo>
                  <a:pt x="5583401" y="3074583"/>
                </a:lnTo>
                <a:lnTo>
                  <a:pt x="5586608" y="3077327"/>
                </a:lnTo>
                <a:lnTo>
                  <a:pt x="5593937" y="3078241"/>
                </a:lnTo>
                <a:lnTo>
                  <a:pt x="5599434" y="3072754"/>
                </a:lnTo>
                <a:lnTo>
                  <a:pt x="5606077" y="3071497"/>
                </a:lnTo>
                <a:lnTo>
                  <a:pt x="5613292" y="3072526"/>
                </a:lnTo>
                <a:lnTo>
                  <a:pt x="5614667" y="3073555"/>
                </a:lnTo>
                <a:lnTo>
                  <a:pt x="5611918" y="3076412"/>
                </a:lnTo>
                <a:lnTo>
                  <a:pt x="5610544" y="3081785"/>
                </a:lnTo>
                <a:lnTo>
                  <a:pt x="5601954" y="3091616"/>
                </a:lnTo>
                <a:lnTo>
                  <a:pt x="5601496" y="3094702"/>
                </a:lnTo>
                <a:lnTo>
                  <a:pt x="5612261" y="3098360"/>
                </a:lnTo>
                <a:lnTo>
                  <a:pt x="5620393" y="3091959"/>
                </a:lnTo>
                <a:lnTo>
                  <a:pt x="5620278" y="3088301"/>
                </a:lnTo>
                <a:lnTo>
                  <a:pt x="5616728" y="3086586"/>
                </a:lnTo>
                <a:lnTo>
                  <a:pt x="5616613" y="3081670"/>
                </a:lnTo>
                <a:lnTo>
                  <a:pt x="5622340" y="3081670"/>
                </a:lnTo>
                <a:lnTo>
                  <a:pt x="5621538" y="3085671"/>
                </a:lnTo>
                <a:lnTo>
                  <a:pt x="5622454" y="3087500"/>
                </a:lnTo>
                <a:lnTo>
                  <a:pt x="5629097" y="3081785"/>
                </a:lnTo>
                <a:lnTo>
                  <a:pt x="5627150" y="3073783"/>
                </a:lnTo>
                <a:lnTo>
                  <a:pt x="5622798" y="3072297"/>
                </a:lnTo>
                <a:lnTo>
                  <a:pt x="5622798" y="3068639"/>
                </a:lnTo>
                <a:lnTo>
                  <a:pt x="5630815" y="3067611"/>
                </a:lnTo>
                <a:lnTo>
                  <a:pt x="5633449" y="3068982"/>
                </a:lnTo>
                <a:lnTo>
                  <a:pt x="5632991" y="3073555"/>
                </a:lnTo>
                <a:lnTo>
                  <a:pt x="5641122" y="3075269"/>
                </a:lnTo>
                <a:lnTo>
                  <a:pt x="5642611" y="3073555"/>
                </a:lnTo>
                <a:lnTo>
                  <a:pt x="5641237" y="3068296"/>
                </a:lnTo>
                <a:close/>
                <a:moveTo>
                  <a:pt x="8634504" y="3055723"/>
                </a:moveTo>
                <a:lnTo>
                  <a:pt x="8637139" y="3056294"/>
                </a:lnTo>
                <a:lnTo>
                  <a:pt x="8640231" y="3066353"/>
                </a:lnTo>
                <a:lnTo>
                  <a:pt x="8654890" y="3097331"/>
                </a:lnTo>
                <a:lnTo>
                  <a:pt x="8655120" y="3101218"/>
                </a:lnTo>
                <a:lnTo>
                  <a:pt x="8650195" y="3106704"/>
                </a:lnTo>
                <a:lnTo>
                  <a:pt x="8621449" y="3105104"/>
                </a:lnTo>
                <a:lnTo>
                  <a:pt x="8589267" y="3099503"/>
                </a:lnTo>
                <a:lnTo>
                  <a:pt x="8585143" y="3097445"/>
                </a:lnTo>
                <a:lnTo>
                  <a:pt x="8582739" y="3090930"/>
                </a:lnTo>
                <a:lnTo>
                  <a:pt x="8583654" y="3088529"/>
                </a:lnTo>
                <a:lnTo>
                  <a:pt x="8614921" y="3061209"/>
                </a:lnTo>
                <a:close/>
                <a:moveTo>
                  <a:pt x="4424850" y="3053322"/>
                </a:moveTo>
                <a:lnTo>
                  <a:pt x="4431836" y="3055380"/>
                </a:lnTo>
                <a:lnTo>
                  <a:pt x="4445006" y="3054579"/>
                </a:lnTo>
                <a:lnTo>
                  <a:pt x="4450046" y="3057437"/>
                </a:lnTo>
                <a:lnTo>
                  <a:pt x="4451076" y="3059838"/>
                </a:lnTo>
                <a:lnTo>
                  <a:pt x="4436646" y="3070354"/>
                </a:lnTo>
                <a:lnTo>
                  <a:pt x="4427026" y="3091387"/>
                </a:lnTo>
                <a:lnTo>
                  <a:pt x="4419009" y="3102247"/>
                </a:lnTo>
                <a:lnTo>
                  <a:pt x="4407556" y="3095045"/>
                </a:lnTo>
                <a:lnTo>
                  <a:pt x="4414542" y="3080871"/>
                </a:lnTo>
                <a:lnTo>
                  <a:pt x="4412366" y="3076527"/>
                </a:lnTo>
                <a:lnTo>
                  <a:pt x="4409618" y="3076413"/>
                </a:lnTo>
                <a:lnTo>
                  <a:pt x="4410763" y="3069897"/>
                </a:lnTo>
                <a:lnTo>
                  <a:pt x="4409732" y="3062353"/>
                </a:lnTo>
                <a:lnTo>
                  <a:pt x="4416375" y="3056980"/>
                </a:lnTo>
                <a:close/>
                <a:moveTo>
                  <a:pt x="3089358" y="3052408"/>
                </a:moveTo>
                <a:lnTo>
                  <a:pt x="3091874" y="3052523"/>
                </a:lnTo>
                <a:lnTo>
                  <a:pt x="3089126" y="3059496"/>
                </a:lnTo>
                <a:lnTo>
                  <a:pt x="3090042" y="3060753"/>
                </a:lnTo>
                <a:lnTo>
                  <a:pt x="3090044" y="3060752"/>
                </a:lnTo>
                <a:lnTo>
                  <a:pt x="3089128" y="3059495"/>
                </a:lnTo>
                <a:lnTo>
                  <a:pt x="3091878" y="3052522"/>
                </a:lnTo>
                <a:close/>
                <a:moveTo>
                  <a:pt x="4719756" y="3050464"/>
                </a:moveTo>
                <a:lnTo>
                  <a:pt x="4728803" y="3051379"/>
                </a:lnTo>
                <a:lnTo>
                  <a:pt x="4733270" y="3055951"/>
                </a:lnTo>
                <a:lnTo>
                  <a:pt x="4734988" y="3062009"/>
                </a:lnTo>
                <a:lnTo>
                  <a:pt x="4732010" y="3070011"/>
                </a:lnTo>
                <a:lnTo>
                  <a:pt x="4727314" y="3075269"/>
                </a:lnTo>
                <a:lnTo>
                  <a:pt x="4724222" y="3075841"/>
                </a:lnTo>
                <a:lnTo>
                  <a:pt x="4716320" y="3075841"/>
                </a:lnTo>
                <a:lnTo>
                  <a:pt x="4710708" y="3071269"/>
                </a:lnTo>
                <a:lnTo>
                  <a:pt x="4710250" y="3060981"/>
                </a:lnTo>
                <a:lnTo>
                  <a:pt x="4713915" y="3054694"/>
                </a:lnTo>
                <a:close/>
                <a:moveTo>
                  <a:pt x="5803979" y="3048864"/>
                </a:moveTo>
                <a:lnTo>
                  <a:pt x="5820471" y="3050007"/>
                </a:lnTo>
                <a:lnTo>
                  <a:pt x="5818409" y="3053779"/>
                </a:lnTo>
                <a:lnTo>
                  <a:pt x="5818180" y="3061666"/>
                </a:lnTo>
                <a:lnTo>
                  <a:pt x="5821044" y="3063495"/>
                </a:lnTo>
                <a:lnTo>
                  <a:pt x="5830549" y="3057780"/>
                </a:lnTo>
                <a:lnTo>
                  <a:pt x="5849790" y="3054122"/>
                </a:lnTo>
                <a:lnTo>
                  <a:pt x="5865022" y="3057094"/>
                </a:lnTo>
                <a:lnTo>
                  <a:pt x="5881743" y="3057437"/>
                </a:lnTo>
                <a:lnTo>
                  <a:pt x="5890561" y="3053322"/>
                </a:lnTo>
                <a:lnTo>
                  <a:pt x="5900181" y="3055379"/>
                </a:lnTo>
                <a:lnTo>
                  <a:pt x="5907511" y="3053665"/>
                </a:lnTo>
                <a:lnTo>
                  <a:pt x="5918162" y="3054236"/>
                </a:lnTo>
                <a:lnTo>
                  <a:pt x="5926179" y="3070125"/>
                </a:lnTo>
                <a:lnTo>
                  <a:pt x="5925263" y="3083157"/>
                </a:lnTo>
                <a:lnTo>
                  <a:pt x="5926637" y="3088986"/>
                </a:lnTo>
                <a:lnTo>
                  <a:pt x="5922285" y="3092759"/>
                </a:lnTo>
                <a:lnTo>
                  <a:pt x="5911748" y="3095616"/>
                </a:lnTo>
                <a:lnTo>
                  <a:pt x="5877391" y="3096988"/>
                </a:lnTo>
                <a:lnTo>
                  <a:pt x="5859410" y="3103961"/>
                </a:lnTo>
                <a:lnTo>
                  <a:pt x="5847041" y="3104761"/>
                </a:lnTo>
                <a:lnTo>
                  <a:pt x="5831466" y="3102932"/>
                </a:lnTo>
                <a:lnTo>
                  <a:pt x="5819211" y="3110820"/>
                </a:lnTo>
                <a:lnTo>
                  <a:pt x="5809133" y="3113106"/>
                </a:lnTo>
                <a:lnTo>
                  <a:pt x="5806155" y="3109562"/>
                </a:lnTo>
                <a:lnTo>
                  <a:pt x="5799741" y="3108076"/>
                </a:lnTo>
                <a:lnTo>
                  <a:pt x="5785884" y="3116192"/>
                </a:lnTo>
                <a:lnTo>
                  <a:pt x="5784051" y="3115849"/>
                </a:lnTo>
                <a:lnTo>
                  <a:pt x="5783250" y="3112306"/>
                </a:lnTo>
                <a:lnTo>
                  <a:pt x="5773172" y="3113448"/>
                </a:lnTo>
                <a:lnTo>
                  <a:pt x="5768705" y="3109105"/>
                </a:lnTo>
                <a:lnTo>
                  <a:pt x="5769048" y="3105104"/>
                </a:lnTo>
                <a:lnTo>
                  <a:pt x="5770194" y="3101561"/>
                </a:lnTo>
                <a:lnTo>
                  <a:pt x="5781074" y="3088529"/>
                </a:lnTo>
                <a:lnTo>
                  <a:pt x="5781646" y="3084185"/>
                </a:lnTo>
                <a:lnTo>
                  <a:pt x="5786342" y="3082700"/>
                </a:lnTo>
                <a:lnTo>
                  <a:pt x="5795390" y="3075384"/>
                </a:lnTo>
                <a:lnTo>
                  <a:pt x="5802719" y="3074469"/>
                </a:lnTo>
                <a:lnTo>
                  <a:pt x="5808904" y="3070697"/>
                </a:lnTo>
                <a:lnTo>
                  <a:pt x="5807071" y="3069211"/>
                </a:lnTo>
                <a:lnTo>
                  <a:pt x="5799513" y="3070582"/>
                </a:lnTo>
                <a:lnTo>
                  <a:pt x="5781303" y="3079613"/>
                </a:lnTo>
                <a:lnTo>
                  <a:pt x="5782219" y="3074126"/>
                </a:lnTo>
                <a:lnTo>
                  <a:pt x="5780272" y="3069783"/>
                </a:lnTo>
                <a:lnTo>
                  <a:pt x="5791267" y="3055037"/>
                </a:lnTo>
                <a:lnTo>
                  <a:pt x="5795275" y="3050807"/>
                </a:lnTo>
                <a:close/>
                <a:moveTo>
                  <a:pt x="6462622" y="3044863"/>
                </a:moveTo>
                <a:lnTo>
                  <a:pt x="6483694" y="3052294"/>
                </a:lnTo>
                <a:lnTo>
                  <a:pt x="6503622" y="3054008"/>
                </a:lnTo>
                <a:lnTo>
                  <a:pt x="6513586" y="3052294"/>
                </a:lnTo>
                <a:lnTo>
                  <a:pt x="6518625" y="3055380"/>
                </a:lnTo>
                <a:lnTo>
                  <a:pt x="6518969" y="3058238"/>
                </a:lnTo>
                <a:lnTo>
                  <a:pt x="6500873" y="3077327"/>
                </a:lnTo>
                <a:lnTo>
                  <a:pt x="6498697" y="3077899"/>
                </a:lnTo>
                <a:lnTo>
                  <a:pt x="6459987" y="3065096"/>
                </a:lnTo>
                <a:lnTo>
                  <a:pt x="6454490" y="3061667"/>
                </a:lnTo>
                <a:lnTo>
                  <a:pt x="6446702" y="3046692"/>
                </a:lnTo>
                <a:close/>
                <a:moveTo>
                  <a:pt x="7094465" y="3041663"/>
                </a:moveTo>
                <a:lnTo>
                  <a:pt x="7123326" y="3050922"/>
                </a:lnTo>
                <a:lnTo>
                  <a:pt x="7116111" y="3058009"/>
                </a:lnTo>
                <a:lnTo>
                  <a:pt x="7079920" y="3071955"/>
                </a:lnTo>
                <a:lnTo>
                  <a:pt x="7067552" y="3080757"/>
                </a:lnTo>
                <a:lnTo>
                  <a:pt x="7065833" y="3085786"/>
                </a:lnTo>
                <a:lnTo>
                  <a:pt x="7052663" y="3094245"/>
                </a:lnTo>
                <a:lnTo>
                  <a:pt x="7049112" y="3094702"/>
                </a:lnTo>
                <a:lnTo>
                  <a:pt x="7041439" y="3095274"/>
                </a:lnTo>
                <a:lnTo>
                  <a:pt x="7041324" y="3092645"/>
                </a:lnTo>
                <a:lnTo>
                  <a:pt x="7059535" y="3072984"/>
                </a:lnTo>
                <a:lnTo>
                  <a:pt x="7073621" y="3065325"/>
                </a:lnTo>
                <a:lnTo>
                  <a:pt x="7080378" y="3054008"/>
                </a:lnTo>
                <a:lnTo>
                  <a:pt x="7090685" y="3042692"/>
                </a:lnTo>
                <a:close/>
                <a:moveTo>
                  <a:pt x="4497459" y="3041091"/>
                </a:moveTo>
                <a:lnTo>
                  <a:pt x="4503759" y="3045435"/>
                </a:lnTo>
                <a:lnTo>
                  <a:pt x="4516585" y="3043949"/>
                </a:lnTo>
                <a:lnTo>
                  <a:pt x="4521166" y="3046235"/>
                </a:lnTo>
                <a:lnTo>
                  <a:pt x="4526320" y="3045320"/>
                </a:lnTo>
                <a:lnTo>
                  <a:pt x="4541209" y="3051036"/>
                </a:lnTo>
                <a:lnTo>
                  <a:pt x="4541781" y="3060752"/>
                </a:lnTo>
                <a:lnTo>
                  <a:pt x="4545446" y="3072526"/>
                </a:lnTo>
                <a:lnTo>
                  <a:pt x="4551401" y="3078813"/>
                </a:lnTo>
                <a:lnTo>
                  <a:pt x="4553921" y="3079385"/>
                </a:lnTo>
                <a:lnTo>
                  <a:pt x="4558273" y="3090244"/>
                </a:lnTo>
                <a:lnTo>
                  <a:pt x="4572016" y="3097445"/>
                </a:lnTo>
                <a:lnTo>
                  <a:pt x="4575681" y="3097674"/>
                </a:lnTo>
                <a:lnTo>
                  <a:pt x="4580033" y="3093673"/>
                </a:lnTo>
                <a:lnTo>
                  <a:pt x="4587706" y="3091387"/>
                </a:lnTo>
                <a:lnTo>
                  <a:pt x="4591142" y="3083957"/>
                </a:lnTo>
                <a:lnTo>
                  <a:pt x="4603396" y="3073898"/>
                </a:lnTo>
                <a:lnTo>
                  <a:pt x="4611413" y="3073898"/>
                </a:lnTo>
                <a:lnTo>
                  <a:pt x="4614620" y="3077098"/>
                </a:lnTo>
                <a:lnTo>
                  <a:pt x="4624584" y="3077441"/>
                </a:lnTo>
                <a:lnTo>
                  <a:pt x="4642335" y="3082928"/>
                </a:lnTo>
                <a:lnTo>
                  <a:pt x="4648291" y="3092645"/>
                </a:lnTo>
                <a:lnTo>
                  <a:pt x="4649207" y="3098703"/>
                </a:lnTo>
                <a:lnTo>
                  <a:pt x="4647718" y="3116535"/>
                </a:lnTo>
                <a:lnTo>
                  <a:pt x="4643137" y="3123394"/>
                </a:lnTo>
                <a:lnTo>
                  <a:pt x="4644054" y="3128309"/>
                </a:lnTo>
                <a:lnTo>
                  <a:pt x="4651154" y="3126023"/>
                </a:lnTo>
                <a:lnTo>
                  <a:pt x="4653674" y="3121451"/>
                </a:lnTo>
                <a:lnTo>
                  <a:pt x="4655163" y="3112306"/>
                </a:lnTo>
                <a:lnTo>
                  <a:pt x="4652070" y="3107733"/>
                </a:lnTo>
                <a:lnTo>
                  <a:pt x="4652643" y="3102818"/>
                </a:lnTo>
                <a:lnTo>
                  <a:pt x="4657797" y="3093102"/>
                </a:lnTo>
                <a:lnTo>
                  <a:pt x="4661576" y="3088529"/>
                </a:lnTo>
                <a:lnTo>
                  <a:pt x="4673258" y="3080185"/>
                </a:lnTo>
                <a:lnTo>
                  <a:pt x="4678068" y="3080185"/>
                </a:lnTo>
                <a:lnTo>
                  <a:pt x="4680015" y="3082814"/>
                </a:lnTo>
                <a:lnTo>
                  <a:pt x="4691696" y="3081900"/>
                </a:lnTo>
                <a:lnTo>
                  <a:pt x="4710021" y="3086472"/>
                </a:lnTo>
                <a:lnTo>
                  <a:pt x="4708074" y="3094245"/>
                </a:lnTo>
                <a:lnTo>
                  <a:pt x="4708990" y="3099389"/>
                </a:lnTo>
                <a:lnTo>
                  <a:pt x="4719870" y="3115735"/>
                </a:lnTo>
                <a:lnTo>
                  <a:pt x="4720443" y="3126595"/>
                </a:lnTo>
                <a:lnTo>
                  <a:pt x="4714258" y="3129452"/>
                </a:lnTo>
                <a:lnTo>
                  <a:pt x="4714946" y="3133682"/>
                </a:lnTo>
                <a:lnTo>
                  <a:pt x="4713113" y="3136082"/>
                </a:lnTo>
                <a:lnTo>
                  <a:pt x="4717580" y="3143169"/>
                </a:lnTo>
                <a:lnTo>
                  <a:pt x="4717236" y="3152200"/>
                </a:lnTo>
                <a:lnTo>
                  <a:pt x="4720443" y="3154257"/>
                </a:lnTo>
                <a:lnTo>
                  <a:pt x="4725138" y="3154257"/>
                </a:lnTo>
                <a:lnTo>
                  <a:pt x="4729719" y="3151057"/>
                </a:lnTo>
                <a:lnTo>
                  <a:pt x="4735904" y="3149914"/>
                </a:lnTo>
                <a:lnTo>
                  <a:pt x="4731781" y="3143512"/>
                </a:lnTo>
                <a:lnTo>
                  <a:pt x="4736247" y="3144084"/>
                </a:lnTo>
                <a:lnTo>
                  <a:pt x="4739111" y="3142369"/>
                </a:lnTo>
                <a:lnTo>
                  <a:pt x="4740027" y="3138368"/>
                </a:lnTo>
                <a:lnTo>
                  <a:pt x="4743692" y="3136082"/>
                </a:lnTo>
                <a:lnTo>
                  <a:pt x="4747471" y="3141798"/>
                </a:lnTo>
                <a:lnTo>
                  <a:pt x="4745982" y="3149571"/>
                </a:lnTo>
                <a:lnTo>
                  <a:pt x="4742203" y="3154715"/>
                </a:lnTo>
                <a:lnTo>
                  <a:pt x="4743921" y="3167632"/>
                </a:lnTo>
                <a:lnTo>
                  <a:pt x="4736476" y="3173690"/>
                </a:lnTo>
                <a:lnTo>
                  <a:pt x="4732468" y="3172547"/>
                </a:lnTo>
                <a:lnTo>
                  <a:pt x="4728689" y="3174033"/>
                </a:lnTo>
                <a:lnTo>
                  <a:pt x="4718381" y="3170604"/>
                </a:lnTo>
                <a:lnTo>
                  <a:pt x="4704638" y="3173233"/>
                </a:lnTo>
                <a:lnTo>
                  <a:pt x="4698683" y="3165803"/>
                </a:lnTo>
                <a:lnTo>
                  <a:pt x="4691811" y="3161230"/>
                </a:lnTo>
                <a:lnTo>
                  <a:pt x="4686428" y="3163516"/>
                </a:lnTo>
                <a:lnTo>
                  <a:pt x="4684710" y="3167517"/>
                </a:lnTo>
                <a:lnTo>
                  <a:pt x="4681847" y="3168089"/>
                </a:lnTo>
                <a:lnTo>
                  <a:pt x="4672685" y="3165231"/>
                </a:lnTo>
                <a:lnTo>
                  <a:pt x="4665584" y="3165803"/>
                </a:lnTo>
                <a:lnTo>
                  <a:pt x="4663638" y="3163745"/>
                </a:lnTo>
                <a:lnTo>
                  <a:pt x="4659286" y="3166031"/>
                </a:lnTo>
                <a:lnTo>
                  <a:pt x="4656995" y="3170375"/>
                </a:lnTo>
                <a:lnTo>
                  <a:pt x="4650925" y="3173233"/>
                </a:lnTo>
                <a:lnTo>
                  <a:pt x="4652070" y="3174719"/>
                </a:lnTo>
                <a:lnTo>
                  <a:pt x="4658026" y="3177348"/>
                </a:lnTo>
                <a:lnTo>
                  <a:pt x="4689521" y="3177119"/>
                </a:lnTo>
                <a:lnTo>
                  <a:pt x="4698683" y="3182263"/>
                </a:lnTo>
                <a:lnTo>
                  <a:pt x="4700630" y="3187407"/>
                </a:lnTo>
                <a:lnTo>
                  <a:pt x="4696048" y="3191179"/>
                </a:lnTo>
                <a:lnTo>
                  <a:pt x="4680358" y="3193237"/>
                </a:lnTo>
                <a:lnTo>
                  <a:pt x="4674976" y="3191751"/>
                </a:lnTo>
                <a:lnTo>
                  <a:pt x="4666157" y="3186035"/>
                </a:lnTo>
                <a:lnTo>
                  <a:pt x="4656422" y="3183749"/>
                </a:lnTo>
                <a:lnTo>
                  <a:pt x="4642450" y="3186378"/>
                </a:lnTo>
                <a:lnTo>
                  <a:pt x="4617025" y="3198152"/>
                </a:lnTo>
                <a:lnTo>
                  <a:pt x="4604771" y="3201010"/>
                </a:lnTo>
                <a:lnTo>
                  <a:pt x="4590455" y="3195523"/>
                </a:lnTo>
                <a:lnTo>
                  <a:pt x="4586676" y="3187179"/>
                </a:lnTo>
                <a:lnTo>
                  <a:pt x="4587935" y="3179863"/>
                </a:lnTo>
                <a:lnTo>
                  <a:pt x="4595380" y="3170718"/>
                </a:lnTo>
                <a:lnTo>
                  <a:pt x="4596296" y="3166717"/>
                </a:lnTo>
                <a:lnTo>
                  <a:pt x="4594578" y="3163516"/>
                </a:lnTo>
                <a:lnTo>
                  <a:pt x="4597441" y="3158601"/>
                </a:lnTo>
                <a:lnTo>
                  <a:pt x="4595494" y="3153114"/>
                </a:lnTo>
                <a:lnTo>
                  <a:pt x="4592287" y="3148542"/>
                </a:lnTo>
                <a:lnTo>
                  <a:pt x="4590570" y="3148542"/>
                </a:lnTo>
                <a:lnTo>
                  <a:pt x="4589424" y="3150599"/>
                </a:lnTo>
                <a:lnTo>
                  <a:pt x="4590226" y="3156887"/>
                </a:lnTo>
                <a:lnTo>
                  <a:pt x="4591944" y="3158030"/>
                </a:lnTo>
                <a:lnTo>
                  <a:pt x="4590455" y="3161230"/>
                </a:lnTo>
                <a:lnTo>
                  <a:pt x="4587019" y="3163516"/>
                </a:lnTo>
                <a:lnTo>
                  <a:pt x="4582209" y="3162030"/>
                </a:lnTo>
                <a:lnTo>
                  <a:pt x="4577857" y="3168660"/>
                </a:lnTo>
                <a:lnTo>
                  <a:pt x="4570413" y="3172090"/>
                </a:lnTo>
                <a:lnTo>
                  <a:pt x="4568924" y="3178148"/>
                </a:lnTo>
                <a:lnTo>
                  <a:pt x="4563541" y="3179406"/>
                </a:lnTo>
                <a:lnTo>
                  <a:pt x="4547851" y="3195180"/>
                </a:lnTo>
                <a:lnTo>
                  <a:pt x="4537315" y="3199524"/>
                </a:lnTo>
                <a:lnTo>
                  <a:pt x="4527923" y="3192666"/>
                </a:lnTo>
                <a:lnTo>
                  <a:pt x="4524488" y="3192666"/>
                </a:lnTo>
                <a:lnTo>
                  <a:pt x="4521395" y="3195294"/>
                </a:lnTo>
                <a:lnTo>
                  <a:pt x="4513035" y="3195866"/>
                </a:lnTo>
                <a:lnTo>
                  <a:pt x="4509370" y="3202725"/>
                </a:lnTo>
                <a:lnTo>
                  <a:pt x="4503644" y="3205583"/>
                </a:lnTo>
                <a:lnTo>
                  <a:pt x="4499635" y="3205583"/>
                </a:lnTo>
                <a:lnTo>
                  <a:pt x="4487381" y="3212784"/>
                </a:lnTo>
                <a:lnTo>
                  <a:pt x="4480280" y="3210155"/>
                </a:lnTo>
                <a:lnTo>
                  <a:pt x="4478219" y="3207869"/>
                </a:lnTo>
                <a:lnTo>
                  <a:pt x="4478219" y="3204439"/>
                </a:lnTo>
                <a:lnTo>
                  <a:pt x="4470775" y="3206725"/>
                </a:lnTo>
                <a:lnTo>
                  <a:pt x="4469057" y="3209926"/>
                </a:lnTo>
                <a:lnTo>
                  <a:pt x="4463101" y="3210269"/>
                </a:lnTo>
                <a:lnTo>
                  <a:pt x="4459666" y="3207411"/>
                </a:lnTo>
                <a:lnTo>
                  <a:pt x="4456230" y="3207411"/>
                </a:lnTo>
                <a:lnTo>
                  <a:pt x="4450847" y="3208897"/>
                </a:lnTo>
                <a:lnTo>
                  <a:pt x="4423361" y="3224444"/>
                </a:lnTo>
                <a:lnTo>
                  <a:pt x="4396218" y="3233588"/>
                </a:lnTo>
                <a:lnTo>
                  <a:pt x="4381330" y="3234503"/>
                </a:lnTo>
                <a:lnTo>
                  <a:pt x="4362432" y="3228216"/>
                </a:lnTo>
                <a:lnTo>
                  <a:pt x="4350980" y="3228787"/>
                </a:lnTo>
                <a:lnTo>
                  <a:pt x="4339871" y="3240332"/>
                </a:lnTo>
                <a:lnTo>
                  <a:pt x="4320745" y="3244905"/>
                </a:lnTo>
                <a:lnTo>
                  <a:pt x="4309292" y="3240904"/>
                </a:lnTo>
                <a:lnTo>
                  <a:pt x="4305627" y="3236331"/>
                </a:lnTo>
                <a:lnTo>
                  <a:pt x="4298183" y="3234846"/>
                </a:lnTo>
                <a:lnTo>
                  <a:pt x="4293946" y="3237703"/>
                </a:lnTo>
                <a:lnTo>
                  <a:pt x="4271956" y="3229359"/>
                </a:lnTo>
                <a:lnTo>
                  <a:pt x="4262909" y="3223872"/>
                </a:lnTo>
                <a:lnTo>
                  <a:pt x="4259473" y="3218156"/>
                </a:lnTo>
                <a:lnTo>
                  <a:pt x="4262107" y="3214727"/>
                </a:lnTo>
                <a:lnTo>
                  <a:pt x="4262680" y="3210383"/>
                </a:lnTo>
                <a:lnTo>
                  <a:pt x="4261191" y="3207754"/>
                </a:lnTo>
                <a:lnTo>
                  <a:pt x="4263138" y="3198038"/>
                </a:lnTo>
                <a:lnTo>
                  <a:pt x="4266917" y="3197466"/>
                </a:lnTo>
                <a:lnTo>
                  <a:pt x="4269437" y="3194837"/>
                </a:lnTo>
                <a:lnTo>
                  <a:pt x="4268521" y="3190265"/>
                </a:lnTo>
                <a:lnTo>
                  <a:pt x="4277339" y="3188550"/>
                </a:lnTo>
                <a:lnTo>
                  <a:pt x="4275621" y="3182263"/>
                </a:lnTo>
                <a:lnTo>
                  <a:pt x="4268177" y="3171061"/>
                </a:lnTo>
                <a:lnTo>
                  <a:pt x="4271269" y="3168432"/>
                </a:lnTo>
                <a:lnTo>
                  <a:pt x="4266459" y="3157001"/>
                </a:lnTo>
                <a:lnTo>
                  <a:pt x="4274132" y="3140883"/>
                </a:lnTo>
                <a:lnTo>
                  <a:pt x="4279515" y="3139397"/>
                </a:lnTo>
                <a:lnTo>
                  <a:pt x="4280661" y="3137111"/>
                </a:lnTo>
                <a:lnTo>
                  <a:pt x="4278141" y="3127623"/>
                </a:lnTo>
                <a:lnTo>
                  <a:pt x="4283524" y="3131395"/>
                </a:lnTo>
                <a:lnTo>
                  <a:pt x="4301619" y="3128538"/>
                </a:lnTo>
                <a:lnTo>
                  <a:pt x="4328189" y="3110477"/>
                </a:lnTo>
                <a:lnTo>
                  <a:pt x="4335862" y="3100418"/>
                </a:lnTo>
                <a:lnTo>
                  <a:pt x="4341589" y="3098703"/>
                </a:lnTo>
                <a:lnTo>
                  <a:pt x="4345024" y="3098703"/>
                </a:lnTo>
                <a:lnTo>
                  <a:pt x="4356134" y="3105562"/>
                </a:lnTo>
                <a:lnTo>
                  <a:pt x="4358768" y="3104990"/>
                </a:lnTo>
                <a:lnTo>
                  <a:pt x="4392553" y="3118707"/>
                </a:lnTo>
                <a:lnTo>
                  <a:pt x="4394844" y="3113220"/>
                </a:lnTo>
                <a:lnTo>
                  <a:pt x="4399997" y="3108648"/>
                </a:lnTo>
                <a:lnTo>
                  <a:pt x="4407098" y="3106019"/>
                </a:lnTo>
                <a:lnTo>
                  <a:pt x="4412252" y="3107733"/>
                </a:lnTo>
                <a:lnTo>
                  <a:pt x="4425651" y="3106248"/>
                </a:lnTo>
                <a:lnTo>
                  <a:pt x="4428514" y="3109448"/>
                </a:lnTo>
                <a:lnTo>
                  <a:pt x="4433095" y="3109677"/>
                </a:lnTo>
                <a:lnTo>
                  <a:pt x="4438478" y="3115164"/>
                </a:lnTo>
                <a:lnTo>
                  <a:pt x="4445579" y="3114592"/>
                </a:lnTo>
                <a:lnTo>
                  <a:pt x="4449244" y="3125451"/>
                </a:lnTo>
                <a:lnTo>
                  <a:pt x="4447526" y="3128309"/>
                </a:lnTo>
                <a:lnTo>
                  <a:pt x="4440425" y="3130367"/>
                </a:lnTo>
                <a:lnTo>
                  <a:pt x="4439509" y="3132424"/>
                </a:lnTo>
                <a:lnTo>
                  <a:pt x="4441570" y="3135282"/>
                </a:lnTo>
                <a:lnTo>
                  <a:pt x="4446953" y="3137911"/>
                </a:lnTo>
                <a:lnTo>
                  <a:pt x="4457261" y="3136997"/>
                </a:lnTo>
                <a:lnTo>
                  <a:pt x="4453596" y="3122136"/>
                </a:lnTo>
                <a:lnTo>
                  <a:pt x="4458177" y="3120650"/>
                </a:lnTo>
                <a:lnTo>
                  <a:pt x="4462414" y="3131510"/>
                </a:lnTo>
                <a:lnTo>
                  <a:pt x="4468713" y="3131738"/>
                </a:lnTo>
                <a:lnTo>
                  <a:pt x="4469286" y="3136882"/>
                </a:lnTo>
                <a:lnTo>
                  <a:pt x="4460124" y="3137797"/>
                </a:lnTo>
                <a:lnTo>
                  <a:pt x="4463788" y="3142141"/>
                </a:lnTo>
                <a:lnTo>
                  <a:pt x="4462643" y="3148999"/>
                </a:lnTo>
                <a:lnTo>
                  <a:pt x="4466308" y="3162831"/>
                </a:lnTo>
                <a:lnTo>
                  <a:pt x="4469744" y="3167975"/>
                </a:lnTo>
                <a:lnTo>
                  <a:pt x="4486923" y="3164545"/>
                </a:lnTo>
                <a:lnTo>
                  <a:pt x="4501811" y="3170832"/>
                </a:lnTo>
                <a:lnTo>
                  <a:pt x="4505820" y="3170832"/>
                </a:lnTo>
                <a:lnTo>
                  <a:pt x="4522655" y="3157001"/>
                </a:lnTo>
                <a:lnTo>
                  <a:pt x="4538345" y="3153572"/>
                </a:lnTo>
                <a:lnTo>
                  <a:pt x="4546019" y="3154486"/>
                </a:lnTo>
                <a:lnTo>
                  <a:pt x="4550256" y="3158487"/>
                </a:lnTo>
                <a:lnTo>
                  <a:pt x="4568237" y="3151286"/>
                </a:lnTo>
                <a:lnTo>
                  <a:pt x="4565946" y="3142712"/>
                </a:lnTo>
                <a:lnTo>
                  <a:pt x="4561594" y="3141569"/>
                </a:lnTo>
                <a:lnTo>
                  <a:pt x="4560105" y="3137568"/>
                </a:lnTo>
                <a:lnTo>
                  <a:pt x="4553577" y="3135854"/>
                </a:lnTo>
                <a:lnTo>
                  <a:pt x="4551859" y="3138711"/>
                </a:lnTo>
                <a:lnTo>
                  <a:pt x="4547851" y="3132081"/>
                </a:lnTo>
                <a:lnTo>
                  <a:pt x="4540750" y="3127737"/>
                </a:lnTo>
                <a:lnTo>
                  <a:pt x="4537315" y="3122022"/>
                </a:lnTo>
                <a:lnTo>
                  <a:pt x="4533077" y="3123165"/>
                </a:lnTo>
                <a:lnTo>
                  <a:pt x="4527351" y="3114821"/>
                </a:lnTo>
                <a:lnTo>
                  <a:pt x="4508225" y="3117107"/>
                </a:lnTo>
                <a:lnTo>
                  <a:pt x="4474783" y="3095845"/>
                </a:lnTo>
                <a:lnTo>
                  <a:pt x="4465621" y="3084071"/>
                </a:lnTo>
                <a:lnTo>
                  <a:pt x="4455085" y="3074584"/>
                </a:lnTo>
                <a:lnTo>
                  <a:pt x="4453138" y="3070583"/>
                </a:lnTo>
                <a:lnTo>
                  <a:pt x="4456803" y="3059152"/>
                </a:lnTo>
                <a:lnTo>
                  <a:pt x="4469973" y="3049664"/>
                </a:lnTo>
                <a:lnTo>
                  <a:pt x="4477990" y="3050236"/>
                </a:lnTo>
                <a:close/>
                <a:moveTo>
                  <a:pt x="5476318" y="3038233"/>
                </a:moveTo>
                <a:lnTo>
                  <a:pt x="5488687" y="3045892"/>
                </a:lnTo>
                <a:lnTo>
                  <a:pt x="5497621" y="3051721"/>
                </a:lnTo>
                <a:lnTo>
                  <a:pt x="5497964" y="3056751"/>
                </a:lnTo>
                <a:lnTo>
                  <a:pt x="5495673" y="3063152"/>
                </a:lnTo>
                <a:lnTo>
                  <a:pt x="5498880" y="3066925"/>
                </a:lnTo>
                <a:lnTo>
                  <a:pt x="5499453" y="3073783"/>
                </a:lnTo>
                <a:lnTo>
                  <a:pt x="5507241" y="3081670"/>
                </a:lnTo>
                <a:lnTo>
                  <a:pt x="5507470" y="3086357"/>
                </a:lnTo>
                <a:lnTo>
                  <a:pt x="5499338" y="3094131"/>
                </a:lnTo>
                <a:lnTo>
                  <a:pt x="5496017" y="3094702"/>
                </a:lnTo>
                <a:lnTo>
                  <a:pt x="5488344" y="3090358"/>
                </a:lnTo>
                <a:lnTo>
                  <a:pt x="5485939" y="3091158"/>
                </a:lnTo>
                <a:lnTo>
                  <a:pt x="5479296" y="3100875"/>
                </a:lnTo>
                <a:lnTo>
                  <a:pt x="5481930" y="3107390"/>
                </a:lnTo>
                <a:lnTo>
                  <a:pt x="5480556" y="3114249"/>
                </a:lnTo>
                <a:lnTo>
                  <a:pt x="5475288" y="3115049"/>
                </a:lnTo>
                <a:lnTo>
                  <a:pt x="5469332" y="3110934"/>
                </a:lnTo>
                <a:lnTo>
                  <a:pt x="5462232" y="3108991"/>
                </a:lnTo>
                <a:lnTo>
                  <a:pt x="5460399" y="3110705"/>
                </a:lnTo>
                <a:lnTo>
                  <a:pt x="5461659" y="3120650"/>
                </a:lnTo>
                <a:lnTo>
                  <a:pt x="5471737" y="3131281"/>
                </a:lnTo>
                <a:lnTo>
                  <a:pt x="5472310" y="3138139"/>
                </a:lnTo>
                <a:lnTo>
                  <a:pt x="5469905" y="3142369"/>
                </a:lnTo>
                <a:lnTo>
                  <a:pt x="5459827" y="3146256"/>
                </a:lnTo>
                <a:lnTo>
                  <a:pt x="5450206" y="3146141"/>
                </a:lnTo>
                <a:lnTo>
                  <a:pt x="5448947" y="3150828"/>
                </a:lnTo>
                <a:lnTo>
                  <a:pt x="5446541" y="3148999"/>
                </a:lnTo>
                <a:lnTo>
                  <a:pt x="5437036" y="3148999"/>
                </a:lnTo>
                <a:lnTo>
                  <a:pt x="5427416" y="3154943"/>
                </a:lnTo>
                <a:lnTo>
                  <a:pt x="5424323" y="3154029"/>
                </a:lnTo>
                <a:lnTo>
                  <a:pt x="5421575" y="3156315"/>
                </a:lnTo>
                <a:lnTo>
                  <a:pt x="5416077" y="3157115"/>
                </a:lnTo>
                <a:lnTo>
                  <a:pt x="5409435" y="3165574"/>
                </a:lnTo>
                <a:lnTo>
                  <a:pt x="5386873" y="3173004"/>
                </a:lnTo>
                <a:lnTo>
                  <a:pt x="5378169" y="3173918"/>
                </a:lnTo>
                <a:lnTo>
                  <a:pt x="5372099" y="3171632"/>
                </a:lnTo>
                <a:lnTo>
                  <a:pt x="5359730" y="3174604"/>
                </a:lnTo>
                <a:lnTo>
                  <a:pt x="5351599" y="3171975"/>
                </a:lnTo>
                <a:lnTo>
                  <a:pt x="5343697" y="3173347"/>
                </a:lnTo>
                <a:lnTo>
                  <a:pt x="5339688" y="3169689"/>
                </a:lnTo>
                <a:lnTo>
                  <a:pt x="5327663" y="3170146"/>
                </a:lnTo>
                <a:lnTo>
                  <a:pt x="5322624" y="3171632"/>
                </a:lnTo>
                <a:lnTo>
                  <a:pt x="5319188" y="3176548"/>
                </a:lnTo>
                <a:lnTo>
                  <a:pt x="5316668" y="3177005"/>
                </a:lnTo>
                <a:lnTo>
                  <a:pt x="5310942" y="3182720"/>
                </a:lnTo>
                <a:lnTo>
                  <a:pt x="5289297" y="3190379"/>
                </a:lnTo>
                <a:lnTo>
                  <a:pt x="5278302" y="3190607"/>
                </a:lnTo>
                <a:lnTo>
                  <a:pt x="5275782" y="3194037"/>
                </a:lnTo>
                <a:lnTo>
                  <a:pt x="5262154" y="3199524"/>
                </a:lnTo>
                <a:lnTo>
                  <a:pt x="5252190" y="3198724"/>
                </a:lnTo>
                <a:lnTo>
                  <a:pt x="5246234" y="3194037"/>
                </a:lnTo>
                <a:lnTo>
                  <a:pt x="5240279" y="3193237"/>
                </a:lnTo>
                <a:lnTo>
                  <a:pt x="5238103" y="3194837"/>
                </a:lnTo>
                <a:lnTo>
                  <a:pt x="5238790" y="3199981"/>
                </a:lnTo>
                <a:lnTo>
                  <a:pt x="5237072" y="3203982"/>
                </a:lnTo>
                <a:lnTo>
                  <a:pt x="5234209" y="3204782"/>
                </a:lnTo>
                <a:lnTo>
                  <a:pt x="5230659" y="3203182"/>
                </a:lnTo>
                <a:lnTo>
                  <a:pt x="5234324" y="3191408"/>
                </a:lnTo>
                <a:lnTo>
                  <a:pt x="5227452" y="3188664"/>
                </a:lnTo>
                <a:lnTo>
                  <a:pt x="5221840" y="3184092"/>
                </a:lnTo>
                <a:lnTo>
                  <a:pt x="5213365" y="3185807"/>
                </a:lnTo>
                <a:lnTo>
                  <a:pt x="5184505" y="3182149"/>
                </a:lnTo>
                <a:lnTo>
                  <a:pt x="5181756" y="3182606"/>
                </a:lnTo>
                <a:lnTo>
                  <a:pt x="5179809" y="3189465"/>
                </a:lnTo>
                <a:lnTo>
                  <a:pt x="5180496" y="3199181"/>
                </a:lnTo>
                <a:lnTo>
                  <a:pt x="5175571" y="3203982"/>
                </a:lnTo>
                <a:lnTo>
                  <a:pt x="5169044" y="3205925"/>
                </a:lnTo>
                <a:lnTo>
                  <a:pt x="5160912" y="3201467"/>
                </a:lnTo>
                <a:lnTo>
                  <a:pt x="5145336" y="3203067"/>
                </a:lnTo>
                <a:lnTo>
                  <a:pt x="5142015" y="3201353"/>
                </a:lnTo>
                <a:lnTo>
                  <a:pt x="5123920" y="3208211"/>
                </a:lnTo>
                <a:lnTo>
                  <a:pt x="5113383" y="3215184"/>
                </a:lnTo>
                <a:lnTo>
                  <a:pt x="5108459" y="3214955"/>
                </a:lnTo>
                <a:lnTo>
                  <a:pt x="5091623" y="3209354"/>
                </a:lnTo>
                <a:lnTo>
                  <a:pt x="5081087" y="3200781"/>
                </a:lnTo>
                <a:lnTo>
                  <a:pt x="5077880" y="3191637"/>
                </a:lnTo>
                <a:lnTo>
                  <a:pt x="5075132" y="3190607"/>
                </a:lnTo>
                <a:lnTo>
                  <a:pt x="5065855" y="3192665"/>
                </a:lnTo>
                <a:lnTo>
                  <a:pt x="5061961" y="3201238"/>
                </a:lnTo>
                <a:lnTo>
                  <a:pt x="5056693" y="3202610"/>
                </a:lnTo>
                <a:lnTo>
                  <a:pt x="5045813" y="3198152"/>
                </a:lnTo>
                <a:lnTo>
                  <a:pt x="5036536" y="3197466"/>
                </a:lnTo>
                <a:lnTo>
                  <a:pt x="5026343" y="3187178"/>
                </a:lnTo>
                <a:lnTo>
                  <a:pt x="4996567" y="3187407"/>
                </a:lnTo>
                <a:lnTo>
                  <a:pt x="4987633" y="3189007"/>
                </a:lnTo>
                <a:lnTo>
                  <a:pt x="4984885" y="3187521"/>
                </a:lnTo>
                <a:lnTo>
                  <a:pt x="4970798" y="3194723"/>
                </a:lnTo>
                <a:lnTo>
                  <a:pt x="4967362" y="3192665"/>
                </a:lnTo>
                <a:lnTo>
                  <a:pt x="4964041" y="3194494"/>
                </a:lnTo>
                <a:lnTo>
                  <a:pt x="4950870" y="3191065"/>
                </a:lnTo>
                <a:lnTo>
                  <a:pt x="4941594" y="3181463"/>
                </a:lnTo>
                <a:lnTo>
                  <a:pt x="4937814" y="3180891"/>
                </a:lnTo>
                <a:lnTo>
                  <a:pt x="4912275" y="3187864"/>
                </a:lnTo>
                <a:lnTo>
                  <a:pt x="4902311" y="3189236"/>
                </a:lnTo>
                <a:lnTo>
                  <a:pt x="4897501" y="3188207"/>
                </a:lnTo>
                <a:lnTo>
                  <a:pt x="4893378" y="3192551"/>
                </a:lnTo>
                <a:lnTo>
                  <a:pt x="4893378" y="3196209"/>
                </a:lnTo>
                <a:lnTo>
                  <a:pt x="4890973" y="3197009"/>
                </a:lnTo>
                <a:lnTo>
                  <a:pt x="4886163" y="3195523"/>
                </a:lnTo>
                <a:lnTo>
                  <a:pt x="4887652" y="3192436"/>
                </a:lnTo>
                <a:lnTo>
                  <a:pt x="4885819" y="3191408"/>
                </a:lnTo>
                <a:lnTo>
                  <a:pt x="4885934" y="3186150"/>
                </a:lnTo>
                <a:lnTo>
                  <a:pt x="4876771" y="3185349"/>
                </a:lnTo>
                <a:lnTo>
                  <a:pt x="4875054" y="3181806"/>
                </a:lnTo>
                <a:lnTo>
                  <a:pt x="4869098" y="3176776"/>
                </a:lnTo>
                <a:lnTo>
                  <a:pt x="4868411" y="3172547"/>
                </a:lnTo>
                <a:lnTo>
                  <a:pt x="4868525" y="3169689"/>
                </a:lnTo>
                <a:lnTo>
                  <a:pt x="4869557" y="3165688"/>
                </a:lnTo>
                <a:lnTo>
                  <a:pt x="4868411" y="3163059"/>
                </a:lnTo>
                <a:lnTo>
                  <a:pt x="4871045" y="3157801"/>
                </a:lnTo>
                <a:lnTo>
                  <a:pt x="4871160" y="3144998"/>
                </a:lnTo>
                <a:lnTo>
                  <a:pt x="4868640" y="3143855"/>
                </a:lnTo>
                <a:lnTo>
                  <a:pt x="4869671" y="3140083"/>
                </a:lnTo>
                <a:lnTo>
                  <a:pt x="4875168" y="3134139"/>
                </a:lnTo>
                <a:lnTo>
                  <a:pt x="4874595" y="3132424"/>
                </a:lnTo>
                <a:lnTo>
                  <a:pt x="4880322" y="3130481"/>
                </a:lnTo>
                <a:lnTo>
                  <a:pt x="4883987" y="3126251"/>
                </a:lnTo>
                <a:lnTo>
                  <a:pt x="4884903" y="3119964"/>
                </a:lnTo>
                <a:lnTo>
                  <a:pt x="4881009" y="3114935"/>
                </a:lnTo>
                <a:lnTo>
                  <a:pt x="4880207" y="3110477"/>
                </a:lnTo>
                <a:lnTo>
                  <a:pt x="4885017" y="3110019"/>
                </a:lnTo>
                <a:lnTo>
                  <a:pt x="4885476" y="3116649"/>
                </a:lnTo>
                <a:lnTo>
                  <a:pt x="4888911" y="3117335"/>
                </a:lnTo>
                <a:lnTo>
                  <a:pt x="4890171" y="3119278"/>
                </a:lnTo>
                <a:lnTo>
                  <a:pt x="4895669" y="3115620"/>
                </a:lnTo>
                <a:lnTo>
                  <a:pt x="4898417" y="3115735"/>
                </a:lnTo>
                <a:lnTo>
                  <a:pt x="4902998" y="3110934"/>
                </a:lnTo>
                <a:lnTo>
                  <a:pt x="4908724" y="3116306"/>
                </a:lnTo>
                <a:lnTo>
                  <a:pt x="4911473" y="3112191"/>
                </a:lnTo>
                <a:lnTo>
                  <a:pt x="4908610" y="3110591"/>
                </a:lnTo>
                <a:lnTo>
                  <a:pt x="4908839" y="3107847"/>
                </a:lnTo>
                <a:lnTo>
                  <a:pt x="4912848" y="3101446"/>
                </a:lnTo>
                <a:lnTo>
                  <a:pt x="4918688" y="3101903"/>
                </a:lnTo>
                <a:lnTo>
                  <a:pt x="4921437" y="3099960"/>
                </a:lnTo>
                <a:lnTo>
                  <a:pt x="4923842" y="3100074"/>
                </a:lnTo>
                <a:lnTo>
                  <a:pt x="4925445" y="3104990"/>
                </a:lnTo>
                <a:lnTo>
                  <a:pt x="4927965" y="3107047"/>
                </a:lnTo>
                <a:lnTo>
                  <a:pt x="4925903" y="3111163"/>
                </a:lnTo>
                <a:lnTo>
                  <a:pt x="4930256" y="3111620"/>
                </a:lnTo>
                <a:lnTo>
                  <a:pt x="4932660" y="3107162"/>
                </a:lnTo>
                <a:lnTo>
                  <a:pt x="4932775" y="3095731"/>
                </a:lnTo>
                <a:lnTo>
                  <a:pt x="4939990" y="3099046"/>
                </a:lnTo>
                <a:lnTo>
                  <a:pt x="4942854" y="3094131"/>
                </a:lnTo>
                <a:lnTo>
                  <a:pt x="4944571" y="3094131"/>
                </a:lnTo>
                <a:lnTo>
                  <a:pt x="4948351" y="3085671"/>
                </a:lnTo>
                <a:lnTo>
                  <a:pt x="4951099" y="3086129"/>
                </a:lnTo>
                <a:lnTo>
                  <a:pt x="4956711" y="3084414"/>
                </a:lnTo>
                <a:lnTo>
                  <a:pt x="4959460" y="3081556"/>
                </a:lnTo>
                <a:lnTo>
                  <a:pt x="4965072" y="3081099"/>
                </a:lnTo>
                <a:lnTo>
                  <a:pt x="4973203" y="3080756"/>
                </a:lnTo>
                <a:lnTo>
                  <a:pt x="4982136" y="3083042"/>
                </a:lnTo>
                <a:lnTo>
                  <a:pt x="4990267" y="3080185"/>
                </a:lnTo>
                <a:lnTo>
                  <a:pt x="4991069" y="3074812"/>
                </a:lnTo>
                <a:lnTo>
                  <a:pt x="4993245" y="3072869"/>
                </a:lnTo>
                <a:lnTo>
                  <a:pt x="4998513" y="3077213"/>
                </a:lnTo>
                <a:lnTo>
                  <a:pt x="4998399" y="3080985"/>
                </a:lnTo>
                <a:lnTo>
                  <a:pt x="5002980" y="3083728"/>
                </a:lnTo>
                <a:lnTo>
                  <a:pt x="5012715" y="3079956"/>
                </a:lnTo>
                <a:lnTo>
                  <a:pt x="5018555" y="3083271"/>
                </a:lnTo>
                <a:lnTo>
                  <a:pt x="5026801" y="3083385"/>
                </a:lnTo>
                <a:lnTo>
                  <a:pt x="5028748" y="3080871"/>
                </a:lnTo>
                <a:lnTo>
                  <a:pt x="5026000" y="3077784"/>
                </a:lnTo>
                <a:lnTo>
                  <a:pt x="5027260" y="3075498"/>
                </a:lnTo>
                <a:lnTo>
                  <a:pt x="5035849" y="3079499"/>
                </a:lnTo>
                <a:lnTo>
                  <a:pt x="5044210" y="3089672"/>
                </a:lnTo>
                <a:lnTo>
                  <a:pt x="5049821" y="3089215"/>
                </a:lnTo>
                <a:lnTo>
                  <a:pt x="5054746" y="3093559"/>
                </a:lnTo>
                <a:lnTo>
                  <a:pt x="5068146" y="3091844"/>
                </a:lnTo>
                <a:lnTo>
                  <a:pt x="5078453" y="3095159"/>
                </a:lnTo>
                <a:lnTo>
                  <a:pt x="5091623" y="3095045"/>
                </a:lnTo>
                <a:lnTo>
                  <a:pt x="5097693" y="3092987"/>
                </a:lnTo>
                <a:lnTo>
                  <a:pt x="5103420" y="3093788"/>
                </a:lnTo>
                <a:lnTo>
                  <a:pt x="5103076" y="3097788"/>
                </a:lnTo>
                <a:lnTo>
                  <a:pt x="5104565" y="3099274"/>
                </a:lnTo>
                <a:lnTo>
                  <a:pt x="5110291" y="3098931"/>
                </a:lnTo>
                <a:lnTo>
                  <a:pt x="5110291" y="3103047"/>
                </a:lnTo>
                <a:lnTo>
                  <a:pt x="5112696" y="3107505"/>
                </a:lnTo>
                <a:lnTo>
                  <a:pt x="5120828" y="3106361"/>
                </a:lnTo>
                <a:lnTo>
                  <a:pt x="5128272" y="3109562"/>
                </a:lnTo>
                <a:lnTo>
                  <a:pt x="5135487" y="3110019"/>
                </a:lnTo>
                <a:lnTo>
                  <a:pt x="5139839" y="3112992"/>
                </a:lnTo>
                <a:lnTo>
                  <a:pt x="5144764" y="3112077"/>
                </a:lnTo>
                <a:lnTo>
                  <a:pt x="5153353" y="3117335"/>
                </a:lnTo>
                <a:lnTo>
                  <a:pt x="5162287" y="3118478"/>
                </a:lnTo>
                <a:lnTo>
                  <a:pt x="5167898" y="3120879"/>
                </a:lnTo>
                <a:lnTo>
                  <a:pt x="5176488" y="3134710"/>
                </a:lnTo>
                <a:lnTo>
                  <a:pt x="5190460" y="3141112"/>
                </a:lnTo>
                <a:lnTo>
                  <a:pt x="5200195" y="3135967"/>
                </a:lnTo>
                <a:lnTo>
                  <a:pt x="5203058" y="3139511"/>
                </a:lnTo>
                <a:lnTo>
                  <a:pt x="5206837" y="3140997"/>
                </a:lnTo>
                <a:lnTo>
                  <a:pt x="5209242" y="3147056"/>
                </a:lnTo>
                <a:lnTo>
                  <a:pt x="5215083" y="3140197"/>
                </a:lnTo>
                <a:lnTo>
                  <a:pt x="5222069" y="3137911"/>
                </a:lnTo>
                <a:lnTo>
                  <a:pt x="5219206" y="3135396"/>
                </a:lnTo>
                <a:lnTo>
                  <a:pt x="5219092" y="3131395"/>
                </a:lnTo>
                <a:lnTo>
                  <a:pt x="5221038" y="3130709"/>
                </a:lnTo>
                <a:lnTo>
                  <a:pt x="5228483" y="3135510"/>
                </a:lnTo>
                <a:lnTo>
                  <a:pt x="5225963" y="3130595"/>
                </a:lnTo>
                <a:lnTo>
                  <a:pt x="5227108" y="3121222"/>
                </a:lnTo>
                <a:lnTo>
                  <a:pt x="5229514" y="3118707"/>
                </a:lnTo>
                <a:lnTo>
                  <a:pt x="5234553" y="3119964"/>
                </a:lnTo>
                <a:lnTo>
                  <a:pt x="5234209" y="3124080"/>
                </a:lnTo>
                <a:lnTo>
                  <a:pt x="5238790" y="3122822"/>
                </a:lnTo>
                <a:lnTo>
                  <a:pt x="5241539" y="3126480"/>
                </a:lnTo>
                <a:lnTo>
                  <a:pt x="5251388" y="3122936"/>
                </a:lnTo>
                <a:lnTo>
                  <a:pt x="5261581" y="3123965"/>
                </a:lnTo>
                <a:lnTo>
                  <a:pt x="5264788" y="3126137"/>
                </a:lnTo>
                <a:lnTo>
                  <a:pt x="5270629" y="3123851"/>
                </a:lnTo>
                <a:lnTo>
                  <a:pt x="5273950" y="3120307"/>
                </a:lnTo>
                <a:lnTo>
                  <a:pt x="5277157" y="3122822"/>
                </a:lnTo>
                <a:lnTo>
                  <a:pt x="5287349" y="3123279"/>
                </a:lnTo>
                <a:lnTo>
                  <a:pt x="5290556" y="3121336"/>
                </a:lnTo>
                <a:lnTo>
                  <a:pt x="5296741" y="3112877"/>
                </a:lnTo>
                <a:lnTo>
                  <a:pt x="5296054" y="3118593"/>
                </a:lnTo>
                <a:lnTo>
                  <a:pt x="5301895" y="3113563"/>
                </a:lnTo>
                <a:lnTo>
                  <a:pt x="5307506" y="3112191"/>
                </a:lnTo>
                <a:lnTo>
                  <a:pt x="5310140" y="3112877"/>
                </a:lnTo>
                <a:lnTo>
                  <a:pt x="5307048" y="3122136"/>
                </a:lnTo>
                <a:lnTo>
                  <a:pt x="5308079" y="3129795"/>
                </a:lnTo>
                <a:lnTo>
                  <a:pt x="5318615" y="3128537"/>
                </a:lnTo>
                <a:lnTo>
                  <a:pt x="5321937" y="3132653"/>
                </a:lnTo>
                <a:lnTo>
                  <a:pt x="5325487" y="3129795"/>
                </a:lnTo>
                <a:lnTo>
                  <a:pt x="5336481" y="3134939"/>
                </a:lnTo>
                <a:lnTo>
                  <a:pt x="5350339" y="3148770"/>
                </a:lnTo>
                <a:lnTo>
                  <a:pt x="5363510" y="3151971"/>
                </a:lnTo>
                <a:lnTo>
                  <a:pt x="5370381" y="3147627"/>
                </a:lnTo>
                <a:lnTo>
                  <a:pt x="5376451" y="3146484"/>
                </a:lnTo>
                <a:lnTo>
                  <a:pt x="5393630" y="3144655"/>
                </a:lnTo>
                <a:lnTo>
                  <a:pt x="5398440" y="3145798"/>
                </a:lnTo>
                <a:lnTo>
                  <a:pt x="5407144" y="3133796"/>
                </a:lnTo>
                <a:lnTo>
                  <a:pt x="5406686" y="3129338"/>
                </a:lnTo>
                <a:lnTo>
                  <a:pt x="5399700" y="3123165"/>
                </a:lnTo>
                <a:lnTo>
                  <a:pt x="5402220" y="3119278"/>
                </a:lnTo>
                <a:lnTo>
                  <a:pt x="5415047" y="3115620"/>
                </a:lnTo>
                <a:lnTo>
                  <a:pt x="5418483" y="3110248"/>
                </a:lnTo>
                <a:lnTo>
                  <a:pt x="5422148" y="3109219"/>
                </a:lnTo>
                <a:lnTo>
                  <a:pt x="5423751" y="3102932"/>
                </a:lnTo>
                <a:lnTo>
                  <a:pt x="5426843" y="3103732"/>
                </a:lnTo>
                <a:lnTo>
                  <a:pt x="5430164" y="3100646"/>
                </a:lnTo>
                <a:lnTo>
                  <a:pt x="5436234" y="3102361"/>
                </a:lnTo>
                <a:lnTo>
                  <a:pt x="5449977" y="3096188"/>
                </a:lnTo>
                <a:lnTo>
                  <a:pt x="5456276" y="3097331"/>
                </a:lnTo>
                <a:lnTo>
                  <a:pt x="5464980" y="3084643"/>
                </a:lnTo>
                <a:lnTo>
                  <a:pt x="5477693" y="3083271"/>
                </a:lnTo>
                <a:lnTo>
                  <a:pt x="5481816" y="3080642"/>
                </a:lnTo>
                <a:lnTo>
                  <a:pt x="5485939" y="3067839"/>
                </a:lnTo>
                <a:lnTo>
                  <a:pt x="5490863" y="3064867"/>
                </a:lnTo>
                <a:lnTo>
                  <a:pt x="5483877" y="3060980"/>
                </a:lnTo>
                <a:lnTo>
                  <a:pt x="5476662" y="3060866"/>
                </a:lnTo>
                <a:lnTo>
                  <a:pt x="5465896" y="3064410"/>
                </a:lnTo>
                <a:lnTo>
                  <a:pt x="5461201" y="3072183"/>
                </a:lnTo>
                <a:lnTo>
                  <a:pt x="5449977" y="3070011"/>
                </a:lnTo>
                <a:lnTo>
                  <a:pt x="5449634" y="3068525"/>
                </a:lnTo>
                <a:lnTo>
                  <a:pt x="5455017" y="3063953"/>
                </a:lnTo>
                <a:lnTo>
                  <a:pt x="5459827" y="3055494"/>
                </a:lnTo>
                <a:lnTo>
                  <a:pt x="5459827" y="3046692"/>
                </a:lnTo>
                <a:lnTo>
                  <a:pt x="5469218" y="3044291"/>
                </a:lnTo>
                <a:close/>
                <a:moveTo>
                  <a:pt x="3951171" y="3036519"/>
                </a:moveTo>
                <a:lnTo>
                  <a:pt x="3955065" y="3037433"/>
                </a:lnTo>
                <a:lnTo>
                  <a:pt x="4007289" y="3056866"/>
                </a:lnTo>
                <a:lnTo>
                  <a:pt x="4028705" y="3070240"/>
                </a:lnTo>
                <a:lnTo>
                  <a:pt x="4043250" y="3088987"/>
                </a:lnTo>
                <a:lnTo>
                  <a:pt x="4058139" y="3096989"/>
                </a:lnTo>
                <a:lnTo>
                  <a:pt x="4059742" y="3101104"/>
                </a:lnTo>
                <a:lnTo>
                  <a:pt x="4058939" y="3104990"/>
                </a:lnTo>
                <a:lnTo>
                  <a:pt x="4055505" y="3109677"/>
                </a:lnTo>
                <a:lnTo>
                  <a:pt x="4040157" y="3122708"/>
                </a:lnTo>
                <a:lnTo>
                  <a:pt x="4017824" y="3134025"/>
                </a:lnTo>
                <a:lnTo>
                  <a:pt x="4006716" y="3137797"/>
                </a:lnTo>
                <a:lnTo>
                  <a:pt x="3995951" y="3138712"/>
                </a:lnTo>
                <a:lnTo>
                  <a:pt x="3982208" y="3145227"/>
                </a:lnTo>
                <a:lnTo>
                  <a:pt x="3970755" y="3155972"/>
                </a:lnTo>
                <a:lnTo>
                  <a:pt x="3971212" y="3164545"/>
                </a:lnTo>
                <a:lnTo>
                  <a:pt x="3955866" y="3173576"/>
                </a:lnTo>
                <a:lnTo>
                  <a:pt x="3961937" y="3181235"/>
                </a:lnTo>
                <a:lnTo>
                  <a:pt x="3963311" y="3176891"/>
                </a:lnTo>
                <a:lnTo>
                  <a:pt x="3965830" y="3185007"/>
                </a:lnTo>
                <a:lnTo>
                  <a:pt x="3961707" y="3190837"/>
                </a:lnTo>
                <a:lnTo>
                  <a:pt x="3949452" y="3194266"/>
                </a:lnTo>
                <a:lnTo>
                  <a:pt x="3938459" y="3192894"/>
                </a:lnTo>
                <a:lnTo>
                  <a:pt x="3936282" y="3189008"/>
                </a:lnTo>
                <a:lnTo>
                  <a:pt x="3945444" y="3181692"/>
                </a:lnTo>
                <a:lnTo>
                  <a:pt x="3952430" y="3178720"/>
                </a:lnTo>
                <a:lnTo>
                  <a:pt x="3949682" y="3173576"/>
                </a:lnTo>
                <a:lnTo>
                  <a:pt x="3952889" y="3166374"/>
                </a:lnTo>
                <a:lnTo>
                  <a:pt x="3948879" y="3160659"/>
                </a:lnTo>
                <a:lnTo>
                  <a:pt x="3932847" y="3143855"/>
                </a:lnTo>
                <a:lnTo>
                  <a:pt x="3903413" y="3118250"/>
                </a:lnTo>
                <a:lnTo>
                  <a:pt x="3895167" y="3113563"/>
                </a:lnTo>
                <a:lnTo>
                  <a:pt x="3876843" y="3106476"/>
                </a:lnTo>
                <a:lnTo>
                  <a:pt x="3860581" y="3103390"/>
                </a:lnTo>
                <a:lnTo>
                  <a:pt x="3836186" y="3104762"/>
                </a:lnTo>
                <a:lnTo>
                  <a:pt x="3808356" y="3069554"/>
                </a:lnTo>
                <a:lnTo>
                  <a:pt x="3805264" y="3048178"/>
                </a:lnTo>
                <a:lnTo>
                  <a:pt x="3806753" y="3043263"/>
                </a:lnTo>
                <a:lnTo>
                  <a:pt x="3814770" y="3042692"/>
                </a:lnTo>
                <a:lnTo>
                  <a:pt x="3819236" y="3044749"/>
                </a:lnTo>
                <a:lnTo>
                  <a:pt x="3823016" y="3051265"/>
                </a:lnTo>
                <a:lnTo>
                  <a:pt x="3826795" y="3052408"/>
                </a:lnTo>
                <a:lnTo>
                  <a:pt x="3834468" y="3048178"/>
                </a:lnTo>
                <a:lnTo>
                  <a:pt x="3872033" y="3058924"/>
                </a:lnTo>
                <a:lnTo>
                  <a:pt x="3893908" y="3062696"/>
                </a:lnTo>
                <a:lnTo>
                  <a:pt x="3913835" y="3060753"/>
                </a:lnTo>
                <a:lnTo>
                  <a:pt x="3921508" y="3058123"/>
                </a:lnTo>
                <a:lnTo>
                  <a:pt x="3940635" y="3041320"/>
                </a:lnTo>
                <a:close/>
                <a:moveTo>
                  <a:pt x="3151543" y="3030529"/>
                </a:moveTo>
                <a:lnTo>
                  <a:pt x="3146507" y="3038348"/>
                </a:lnTo>
                <a:lnTo>
                  <a:pt x="3140208" y="3034804"/>
                </a:lnTo>
                <a:lnTo>
                  <a:pt x="3130588" y="3041777"/>
                </a:lnTo>
                <a:lnTo>
                  <a:pt x="3116043" y="3038005"/>
                </a:lnTo>
                <a:lnTo>
                  <a:pt x="3108139" y="3048521"/>
                </a:lnTo>
                <a:lnTo>
                  <a:pt x="3105276" y="3058924"/>
                </a:lnTo>
                <a:lnTo>
                  <a:pt x="3105299" y="3059073"/>
                </a:lnTo>
                <a:lnTo>
                  <a:pt x="3108139" y="3048750"/>
                </a:lnTo>
                <a:lnTo>
                  <a:pt x="3116157" y="3038234"/>
                </a:lnTo>
                <a:lnTo>
                  <a:pt x="3130587" y="3042006"/>
                </a:lnTo>
                <a:lnTo>
                  <a:pt x="3140208" y="3035033"/>
                </a:lnTo>
                <a:lnTo>
                  <a:pt x="3146507" y="3038576"/>
                </a:lnTo>
                <a:lnTo>
                  <a:pt x="3151546" y="3030575"/>
                </a:lnTo>
                <a:close/>
                <a:moveTo>
                  <a:pt x="3153923" y="3016077"/>
                </a:moveTo>
                <a:lnTo>
                  <a:pt x="3150744" y="3018344"/>
                </a:lnTo>
                <a:lnTo>
                  <a:pt x="3150752" y="3018452"/>
                </a:lnTo>
                <a:lnTo>
                  <a:pt x="3153951" y="3016286"/>
                </a:lnTo>
                <a:close/>
                <a:moveTo>
                  <a:pt x="3163379" y="3010948"/>
                </a:moveTo>
                <a:lnTo>
                  <a:pt x="3163686" y="3012171"/>
                </a:lnTo>
                <a:lnTo>
                  <a:pt x="3168480" y="3011487"/>
                </a:lnTo>
                <a:lnTo>
                  <a:pt x="3168382" y="3011371"/>
                </a:lnTo>
                <a:lnTo>
                  <a:pt x="3163686" y="3012057"/>
                </a:lnTo>
                <a:close/>
                <a:moveTo>
                  <a:pt x="3162770" y="3008742"/>
                </a:moveTo>
                <a:lnTo>
                  <a:pt x="3155555" y="3010685"/>
                </a:lnTo>
                <a:lnTo>
                  <a:pt x="3153493" y="3012742"/>
                </a:lnTo>
                <a:lnTo>
                  <a:pt x="3153507" y="3012843"/>
                </a:lnTo>
                <a:lnTo>
                  <a:pt x="3155554" y="3010799"/>
                </a:lnTo>
                <a:lnTo>
                  <a:pt x="3162836" y="3008982"/>
                </a:lnTo>
                <a:close/>
                <a:moveTo>
                  <a:pt x="3080082" y="2987137"/>
                </a:moveTo>
                <a:lnTo>
                  <a:pt x="3080080" y="2987139"/>
                </a:lnTo>
                <a:lnTo>
                  <a:pt x="3083399" y="2989081"/>
                </a:lnTo>
                <a:lnTo>
                  <a:pt x="3082827" y="2999254"/>
                </a:lnTo>
                <a:lnTo>
                  <a:pt x="3079506" y="3008856"/>
                </a:lnTo>
                <a:lnTo>
                  <a:pt x="3079734" y="3021430"/>
                </a:lnTo>
                <a:lnTo>
                  <a:pt x="3077101" y="3027717"/>
                </a:lnTo>
                <a:lnTo>
                  <a:pt x="3083629" y="3046121"/>
                </a:lnTo>
                <a:lnTo>
                  <a:pt x="3083057" y="3054694"/>
                </a:lnTo>
                <a:lnTo>
                  <a:pt x="3085690" y="3056752"/>
                </a:lnTo>
                <a:lnTo>
                  <a:pt x="3085691" y="3056751"/>
                </a:lnTo>
                <a:lnTo>
                  <a:pt x="3083059" y="3054694"/>
                </a:lnTo>
                <a:lnTo>
                  <a:pt x="3083632" y="3046121"/>
                </a:lnTo>
                <a:lnTo>
                  <a:pt x="3077104" y="3027717"/>
                </a:lnTo>
                <a:lnTo>
                  <a:pt x="3079737" y="3021430"/>
                </a:lnTo>
                <a:lnTo>
                  <a:pt x="3079509" y="3008856"/>
                </a:lnTo>
                <a:lnTo>
                  <a:pt x="3082830" y="2999254"/>
                </a:lnTo>
                <a:lnTo>
                  <a:pt x="3083403" y="2989081"/>
                </a:lnTo>
                <a:close/>
                <a:moveTo>
                  <a:pt x="3056260" y="2983822"/>
                </a:moveTo>
                <a:lnTo>
                  <a:pt x="3056257" y="2983823"/>
                </a:lnTo>
                <a:lnTo>
                  <a:pt x="3057860" y="2985423"/>
                </a:lnTo>
                <a:lnTo>
                  <a:pt x="3057861" y="2985422"/>
                </a:lnTo>
                <a:close/>
                <a:moveTo>
                  <a:pt x="6830481" y="2983479"/>
                </a:moveTo>
                <a:lnTo>
                  <a:pt x="6853959" y="2989766"/>
                </a:lnTo>
                <a:lnTo>
                  <a:pt x="6858426" y="2993424"/>
                </a:lnTo>
                <a:lnTo>
                  <a:pt x="6862319" y="3009885"/>
                </a:lnTo>
                <a:lnTo>
                  <a:pt x="6843651" y="3036862"/>
                </a:lnTo>
                <a:lnTo>
                  <a:pt x="6829222" y="3033432"/>
                </a:lnTo>
                <a:lnTo>
                  <a:pt x="6807347" y="3006684"/>
                </a:lnTo>
                <a:lnTo>
                  <a:pt x="6805743" y="3002226"/>
                </a:lnTo>
                <a:lnTo>
                  <a:pt x="6807461" y="2993881"/>
                </a:lnTo>
                <a:lnTo>
                  <a:pt x="6808606" y="2989537"/>
                </a:lnTo>
                <a:lnTo>
                  <a:pt x="6811813" y="2985994"/>
                </a:lnTo>
                <a:close/>
                <a:moveTo>
                  <a:pt x="3069430" y="2983479"/>
                </a:moveTo>
                <a:lnTo>
                  <a:pt x="3069429" y="2983481"/>
                </a:lnTo>
                <a:lnTo>
                  <a:pt x="3073093" y="2984966"/>
                </a:lnTo>
                <a:lnTo>
                  <a:pt x="3077330" y="2990224"/>
                </a:lnTo>
                <a:lnTo>
                  <a:pt x="3077332" y="2990222"/>
                </a:lnTo>
                <a:lnTo>
                  <a:pt x="3073094" y="2984965"/>
                </a:lnTo>
                <a:close/>
                <a:moveTo>
                  <a:pt x="3060611" y="2982793"/>
                </a:moveTo>
                <a:lnTo>
                  <a:pt x="3060609" y="2982795"/>
                </a:lnTo>
                <a:lnTo>
                  <a:pt x="3062784" y="2986566"/>
                </a:lnTo>
                <a:lnTo>
                  <a:pt x="3062788" y="2986566"/>
                </a:lnTo>
                <a:close/>
                <a:moveTo>
                  <a:pt x="3038622" y="2981536"/>
                </a:moveTo>
                <a:lnTo>
                  <a:pt x="3038622" y="2981537"/>
                </a:lnTo>
                <a:lnTo>
                  <a:pt x="3041253" y="2982565"/>
                </a:lnTo>
                <a:lnTo>
                  <a:pt x="3043658" y="2986452"/>
                </a:lnTo>
                <a:lnTo>
                  <a:pt x="3047520" y="2985646"/>
                </a:lnTo>
                <a:lnTo>
                  <a:pt x="3043662" y="2986451"/>
                </a:lnTo>
                <a:lnTo>
                  <a:pt x="3041257" y="2982565"/>
                </a:lnTo>
                <a:close/>
                <a:moveTo>
                  <a:pt x="3182239" y="2974335"/>
                </a:moveTo>
                <a:lnTo>
                  <a:pt x="3182084" y="2974342"/>
                </a:lnTo>
                <a:lnTo>
                  <a:pt x="3180980" y="2980621"/>
                </a:lnTo>
                <a:lnTo>
                  <a:pt x="3187622" y="2995482"/>
                </a:lnTo>
                <a:lnTo>
                  <a:pt x="3184072" y="2998225"/>
                </a:lnTo>
                <a:lnTo>
                  <a:pt x="3182010" y="3006227"/>
                </a:lnTo>
                <a:lnTo>
                  <a:pt x="3174910" y="3014114"/>
                </a:lnTo>
                <a:lnTo>
                  <a:pt x="3171474" y="3015029"/>
                </a:lnTo>
                <a:lnTo>
                  <a:pt x="3169060" y="3012174"/>
                </a:lnTo>
                <a:lnTo>
                  <a:pt x="3171588" y="3015257"/>
                </a:lnTo>
                <a:lnTo>
                  <a:pt x="3175024" y="3014228"/>
                </a:lnTo>
                <a:lnTo>
                  <a:pt x="3182124" y="3006456"/>
                </a:lnTo>
                <a:lnTo>
                  <a:pt x="3184186" y="2998454"/>
                </a:lnTo>
                <a:lnTo>
                  <a:pt x="3187736" y="2995710"/>
                </a:lnTo>
                <a:lnTo>
                  <a:pt x="3181094" y="2980736"/>
                </a:lnTo>
                <a:close/>
                <a:moveTo>
                  <a:pt x="2977809" y="2954445"/>
                </a:moveTo>
                <a:lnTo>
                  <a:pt x="2977807" y="2954446"/>
                </a:lnTo>
                <a:lnTo>
                  <a:pt x="2980096" y="2956388"/>
                </a:lnTo>
                <a:lnTo>
                  <a:pt x="2979754" y="2963132"/>
                </a:lnTo>
                <a:lnTo>
                  <a:pt x="2982731" y="2964733"/>
                </a:lnTo>
                <a:lnTo>
                  <a:pt x="2982731" y="2964732"/>
                </a:lnTo>
                <a:lnTo>
                  <a:pt x="2979755" y="2963132"/>
                </a:lnTo>
                <a:lnTo>
                  <a:pt x="2980099" y="2956388"/>
                </a:lnTo>
                <a:close/>
                <a:moveTo>
                  <a:pt x="2960058" y="2954330"/>
                </a:moveTo>
                <a:lnTo>
                  <a:pt x="2953071" y="2956159"/>
                </a:lnTo>
                <a:lnTo>
                  <a:pt x="2953071" y="2956160"/>
                </a:lnTo>
                <a:lnTo>
                  <a:pt x="2960055" y="2954331"/>
                </a:lnTo>
                <a:lnTo>
                  <a:pt x="2974485" y="2955817"/>
                </a:lnTo>
                <a:lnTo>
                  <a:pt x="2974486" y="2955817"/>
                </a:lnTo>
                <a:close/>
                <a:moveTo>
                  <a:pt x="3163992" y="2946687"/>
                </a:moveTo>
                <a:lnTo>
                  <a:pt x="3161968" y="2953645"/>
                </a:lnTo>
                <a:lnTo>
                  <a:pt x="3162770" y="2962561"/>
                </a:lnTo>
                <a:lnTo>
                  <a:pt x="3161625" y="2966790"/>
                </a:lnTo>
                <a:lnTo>
                  <a:pt x="3161768" y="2966909"/>
                </a:lnTo>
                <a:lnTo>
                  <a:pt x="3162884" y="2962675"/>
                </a:lnTo>
                <a:lnTo>
                  <a:pt x="3162082" y="2953873"/>
                </a:lnTo>
                <a:lnTo>
                  <a:pt x="3164144" y="2946786"/>
                </a:lnTo>
                <a:close/>
                <a:moveTo>
                  <a:pt x="6220055" y="2938670"/>
                </a:moveTo>
                <a:lnTo>
                  <a:pt x="6222459" y="2940385"/>
                </a:lnTo>
                <a:lnTo>
                  <a:pt x="6223376" y="2948043"/>
                </a:lnTo>
                <a:lnTo>
                  <a:pt x="6239867" y="2959703"/>
                </a:lnTo>
                <a:lnTo>
                  <a:pt x="6249144" y="2959817"/>
                </a:lnTo>
                <a:lnTo>
                  <a:pt x="6254069" y="2975135"/>
                </a:lnTo>
                <a:lnTo>
                  <a:pt x="6237921" y="2975821"/>
                </a:lnTo>
                <a:lnTo>
                  <a:pt x="6218680" y="2981650"/>
                </a:lnTo>
                <a:lnTo>
                  <a:pt x="6208373" y="2988966"/>
                </a:lnTo>
                <a:lnTo>
                  <a:pt x="6197263" y="3002569"/>
                </a:lnTo>
                <a:lnTo>
                  <a:pt x="6180428" y="3011485"/>
                </a:lnTo>
                <a:lnTo>
                  <a:pt x="6152598" y="3008284"/>
                </a:lnTo>
                <a:lnTo>
                  <a:pt x="6121332" y="3002112"/>
                </a:lnTo>
                <a:lnTo>
                  <a:pt x="6109879" y="3002340"/>
                </a:lnTo>
                <a:lnTo>
                  <a:pt x="6083538" y="3007827"/>
                </a:lnTo>
                <a:lnTo>
                  <a:pt x="6057999" y="3028289"/>
                </a:lnTo>
                <a:lnTo>
                  <a:pt x="6054563" y="3028974"/>
                </a:lnTo>
                <a:lnTo>
                  <a:pt x="6052502" y="3026117"/>
                </a:lnTo>
                <a:lnTo>
                  <a:pt x="6060518" y="2995596"/>
                </a:lnTo>
                <a:lnTo>
                  <a:pt x="6092128" y="2957188"/>
                </a:lnTo>
                <a:lnTo>
                  <a:pt x="6134388" y="2969648"/>
                </a:lnTo>
                <a:lnTo>
                  <a:pt x="6164738" y="2964390"/>
                </a:lnTo>
                <a:lnTo>
                  <a:pt x="6178939" y="2952158"/>
                </a:lnTo>
                <a:lnTo>
                  <a:pt x="6193713" y="2945300"/>
                </a:lnTo>
                <a:close/>
                <a:moveTo>
                  <a:pt x="3016633" y="2934441"/>
                </a:moveTo>
                <a:lnTo>
                  <a:pt x="3016631" y="2934443"/>
                </a:lnTo>
                <a:lnTo>
                  <a:pt x="3025908" y="2978907"/>
                </a:lnTo>
                <a:lnTo>
                  <a:pt x="3029573" y="2979593"/>
                </a:lnTo>
                <a:lnTo>
                  <a:pt x="3034496" y="2984165"/>
                </a:lnTo>
                <a:lnTo>
                  <a:pt x="3034498" y="2984164"/>
                </a:lnTo>
                <a:lnTo>
                  <a:pt x="3029575" y="2979593"/>
                </a:lnTo>
                <a:lnTo>
                  <a:pt x="3025909" y="2978907"/>
                </a:lnTo>
                <a:close/>
                <a:moveTo>
                  <a:pt x="6372260" y="2926210"/>
                </a:moveTo>
                <a:lnTo>
                  <a:pt x="6391615" y="2932497"/>
                </a:lnTo>
                <a:lnTo>
                  <a:pt x="6392302" y="2935469"/>
                </a:lnTo>
                <a:lnTo>
                  <a:pt x="6390813" y="2943471"/>
                </a:lnTo>
                <a:lnTo>
                  <a:pt x="6373520" y="2955702"/>
                </a:lnTo>
                <a:lnTo>
                  <a:pt x="6370542" y="2957188"/>
                </a:lnTo>
                <a:lnTo>
                  <a:pt x="6366648" y="2956388"/>
                </a:lnTo>
                <a:lnTo>
                  <a:pt x="6363900" y="2951701"/>
                </a:lnTo>
                <a:lnTo>
                  <a:pt x="6368137" y="2928839"/>
                </a:lnTo>
                <a:close/>
                <a:moveTo>
                  <a:pt x="3154864" y="2925381"/>
                </a:moveTo>
                <a:lnTo>
                  <a:pt x="3154524" y="2932612"/>
                </a:lnTo>
                <a:lnTo>
                  <a:pt x="3156700" y="2941756"/>
                </a:lnTo>
                <a:lnTo>
                  <a:pt x="3156770" y="2941802"/>
                </a:lnTo>
                <a:lnTo>
                  <a:pt x="3154638" y="2932840"/>
                </a:lnTo>
                <a:lnTo>
                  <a:pt x="3154982" y="2925525"/>
                </a:lnTo>
                <a:close/>
                <a:moveTo>
                  <a:pt x="2672138" y="2917866"/>
                </a:moveTo>
                <a:lnTo>
                  <a:pt x="2673282" y="2922896"/>
                </a:lnTo>
                <a:lnTo>
                  <a:pt x="2676718" y="2927125"/>
                </a:lnTo>
                <a:lnTo>
                  <a:pt x="2673282" y="2922895"/>
                </a:lnTo>
                <a:close/>
                <a:moveTo>
                  <a:pt x="7120577" y="2906663"/>
                </a:moveTo>
                <a:lnTo>
                  <a:pt x="7122982" y="2908264"/>
                </a:lnTo>
                <a:lnTo>
                  <a:pt x="7114507" y="2918551"/>
                </a:lnTo>
                <a:lnTo>
                  <a:pt x="7102367" y="2927925"/>
                </a:lnTo>
                <a:lnTo>
                  <a:pt x="7087020" y="2923124"/>
                </a:lnTo>
                <a:lnTo>
                  <a:pt x="7084387" y="2917065"/>
                </a:lnTo>
                <a:lnTo>
                  <a:pt x="7087937" y="2911578"/>
                </a:lnTo>
                <a:lnTo>
                  <a:pt x="7093893" y="2909407"/>
                </a:lnTo>
                <a:close/>
                <a:moveTo>
                  <a:pt x="8601292" y="2898890"/>
                </a:moveTo>
                <a:lnTo>
                  <a:pt x="8625571" y="2900147"/>
                </a:lnTo>
                <a:lnTo>
                  <a:pt x="8634619" y="2902662"/>
                </a:lnTo>
                <a:lnTo>
                  <a:pt x="8638856" y="2906434"/>
                </a:lnTo>
                <a:lnTo>
                  <a:pt x="8651225" y="2927124"/>
                </a:lnTo>
                <a:lnTo>
                  <a:pt x="8657983" y="2934211"/>
                </a:lnTo>
                <a:lnTo>
                  <a:pt x="8673100" y="2937069"/>
                </a:lnTo>
                <a:lnTo>
                  <a:pt x="8680201" y="2948272"/>
                </a:lnTo>
                <a:lnTo>
                  <a:pt x="8669206" y="2979135"/>
                </a:lnTo>
                <a:lnTo>
                  <a:pt x="8655692" y="3000740"/>
                </a:lnTo>
                <a:lnTo>
                  <a:pt x="8649507" y="3031946"/>
                </a:lnTo>
                <a:lnTo>
                  <a:pt x="8642980" y="3040291"/>
                </a:lnTo>
                <a:lnTo>
                  <a:pt x="8629809" y="3052407"/>
                </a:lnTo>
                <a:lnTo>
                  <a:pt x="8607018" y="3057437"/>
                </a:lnTo>
                <a:lnTo>
                  <a:pt x="8594191" y="3075498"/>
                </a:lnTo>
                <a:lnTo>
                  <a:pt x="8564414" y="3099846"/>
                </a:lnTo>
                <a:lnTo>
                  <a:pt x="8549870" y="3106362"/>
                </a:lnTo>
                <a:lnTo>
                  <a:pt x="8534065" y="3109562"/>
                </a:lnTo>
                <a:lnTo>
                  <a:pt x="8528682" y="3108991"/>
                </a:lnTo>
                <a:lnTo>
                  <a:pt x="8524216" y="3105333"/>
                </a:lnTo>
                <a:lnTo>
                  <a:pt x="8516771" y="3103275"/>
                </a:lnTo>
                <a:lnTo>
                  <a:pt x="8448513" y="3098703"/>
                </a:lnTo>
                <a:lnTo>
                  <a:pt x="8415873" y="3106590"/>
                </a:lnTo>
                <a:lnTo>
                  <a:pt x="8410032" y="3110591"/>
                </a:lnTo>
                <a:lnTo>
                  <a:pt x="8404306" y="3111277"/>
                </a:lnTo>
                <a:lnTo>
                  <a:pt x="8401557" y="3106476"/>
                </a:lnTo>
                <a:lnTo>
                  <a:pt x="8402245" y="3100532"/>
                </a:lnTo>
                <a:lnTo>
                  <a:pt x="8420798" y="3052179"/>
                </a:lnTo>
                <a:lnTo>
                  <a:pt x="8455958" y="2984393"/>
                </a:lnTo>
                <a:lnTo>
                  <a:pt x="8478405" y="2950558"/>
                </a:lnTo>
                <a:lnTo>
                  <a:pt x="8484475" y="2944042"/>
                </a:lnTo>
                <a:lnTo>
                  <a:pt x="8518603" y="2920037"/>
                </a:lnTo>
                <a:lnTo>
                  <a:pt x="8546548" y="2909063"/>
                </a:lnTo>
                <a:close/>
                <a:moveTo>
                  <a:pt x="3216123" y="2897339"/>
                </a:moveTo>
                <a:lnTo>
                  <a:pt x="3215108" y="2900376"/>
                </a:lnTo>
                <a:lnTo>
                  <a:pt x="3210553" y="2898899"/>
                </a:lnTo>
                <a:lnTo>
                  <a:pt x="3210642" y="2899005"/>
                </a:lnTo>
                <a:lnTo>
                  <a:pt x="3215223" y="2900491"/>
                </a:lnTo>
                <a:lnTo>
                  <a:pt x="3216253" y="2897404"/>
                </a:lnTo>
                <a:close/>
                <a:moveTo>
                  <a:pt x="2660227" y="2894890"/>
                </a:moveTo>
                <a:lnTo>
                  <a:pt x="2646827" y="2895918"/>
                </a:lnTo>
                <a:lnTo>
                  <a:pt x="2646828" y="2895919"/>
                </a:lnTo>
                <a:lnTo>
                  <a:pt x="2660227" y="2894890"/>
                </a:lnTo>
                <a:lnTo>
                  <a:pt x="2666067" y="2900377"/>
                </a:lnTo>
                <a:lnTo>
                  <a:pt x="2667328" y="2905863"/>
                </a:lnTo>
                <a:lnTo>
                  <a:pt x="2666067" y="2900376"/>
                </a:lnTo>
                <a:close/>
                <a:moveTo>
                  <a:pt x="3214614" y="2889403"/>
                </a:moveTo>
                <a:lnTo>
                  <a:pt x="3212703" y="2895575"/>
                </a:lnTo>
                <a:lnTo>
                  <a:pt x="3212833" y="2895640"/>
                </a:lnTo>
                <a:lnTo>
                  <a:pt x="3214650" y="2889403"/>
                </a:lnTo>
                <a:close/>
                <a:moveTo>
                  <a:pt x="3154627" y="2888518"/>
                </a:moveTo>
                <a:lnTo>
                  <a:pt x="3152920" y="2893289"/>
                </a:lnTo>
                <a:lnTo>
                  <a:pt x="3153608" y="2898890"/>
                </a:lnTo>
                <a:lnTo>
                  <a:pt x="3148339" y="2909864"/>
                </a:lnTo>
                <a:lnTo>
                  <a:pt x="3151775" y="2921638"/>
                </a:lnTo>
                <a:lnTo>
                  <a:pt x="3152449" y="2922435"/>
                </a:lnTo>
                <a:lnTo>
                  <a:pt x="3151889" y="2921752"/>
                </a:lnTo>
                <a:lnTo>
                  <a:pt x="3148453" y="2910093"/>
                </a:lnTo>
                <a:lnTo>
                  <a:pt x="3153722" y="2899005"/>
                </a:lnTo>
                <a:lnTo>
                  <a:pt x="3153035" y="2893403"/>
                </a:lnTo>
                <a:lnTo>
                  <a:pt x="3154753" y="2888602"/>
                </a:lnTo>
                <a:close/>
                <a:moveTo>
                  <a:pt x="2641329" y="2884030"/>
                </a:moveTo>
                <a:lnTo>
                  <a:pt x="2642360" y="2893404"/>
                </a:lnTo>
                <a:lnTo>
                  <a:pt x="2644422" y="2893175"/>
                </a:lnTo>
                <a:lnTo>
                  <a:pt x="2642360" y="2893403"/>
                </a:lnTo>
                <a:close/>
                <a:moveTo>
                  <a:pt x="3172877" y="2881869"/>
                </a:moveTo>
                <a:lnTo>
                  <a:pt x="3172962" y="2881972"/>
                </a:lnTo>
                <a:lnTo>
                  <a:pt x="3186247" y="2886773"/>
                </a:lnTo>
                <a:lnTo>
                  <a:pt x="3194722" y="2892489"/>
                </a:lnTo>
                <a:lnTo>
                  <a:pt x="3207754" y="2895570"/>
                </a:lnTo>
                <a:lnTo>
                  <a:pt x="3207664" y="2895461"/>
                </a:lnTo>
                <a:lnTo>
                  <a:pt x="3194608" y="2892375"/>
                </a:lnTo>
                <a:lnTo>
                  <a:pt x="3186133" y="2886659"/>
                </a:lnTo>
                <a:close/>
                <a:moveTo>
                  <a:pt x="5069979" y="2878315"/>
                </a:moveTo>
                <a:lnTo>
                  <a:pt x="5081087" y="2881859"/>
                </a:lnTo>
                <a:lnTo>
                  <a:pt x="5093113" y="2882887"/>
                </a:lnTo>
                <a:lnTo>
                  <a:pt x="5105825" y="2882316"/>
                </a:lnTo>
                <a:lnTo>
                  <a:pt x="5119225" y="2886545"/>
                </a:lnTo>
                <a:lnTo>
                  <a:pt x="5115445" y="2891918"/>
                </a:lnTo>
                <a:lnTo>
                  <a:pt x="5106627" y="2893289"/>
                </a:lnTo>
                <a:lnTo>
                  <a:pt x="5070322" y="2887345"/>
                </a:lnTo>
                <a:lnTo>
                  <a:pt x="5065397" y="2884145"/>
                </a:lnTo>
                <a:lnTo>
                  <a:pt x="5065283" y="2881401"/>
                </a:lnTo>
                <a:close/>
                <a:moveTo>
                  <a:pt x="3215794" y="2876829"/>
                </a:moveTo>
                <a:lnTo>
                  <a:pt x="3213390" y="2879115"/>
                </a:lnTo>
                <a:lnTo>
                  <a:pt x="3209382" y="2889288"/>
                </a:lnTo>
                <a:lnTo>
                  <a:pt x="3209428" y="2889288"/>
                </a:lnTo>
                <a:lnTo>
                  <a:pt x="3213505" y="2879229"/>
                </a:lnTo>
                <a:lnTo>
                  <a:pt x="3215864" y="2876875"/>
                </a:lnTo>
                <a:close/>
                <a:moveTo>
                  <a:pt x="3220033" y="2875914"/>
                </a:moveTo>
                <a:lnTo>
                  <a:pt x="3217565" y="2877930"/>
                </a:lnTo>
                <a:lnTo>
                  <a:pt x="3217628" y="2877972"/>
                </a:lnTo>
                <a:lnTo>
                  <a:pt x="3220087" y="2875963"/>
                </a:lnTo>
                <a:close/>
                <a:moveTo>
                  <a:pt x="3165175" y="2875114"/>
                </a:moveTo>
                <a:lnTo>
                  <a:pt x="3164144" y="2877172"/>
                </a:lnTo>
                <a:lnTo>
                  <a:pt x="3159563" y="2878657"/>
                </a:lnTo>
                <a:lnTo>
                  <a:pt x="3155898" y="2877514"/>
                </a:lnTo>
                <a:lnTo>
                  <a:pt x="3154868" y="2879001"/>
                </a:lnTo>
                <a:lnTo>
                  <a:pt x="3152691" y="2887116"/>
                </a:lnTo>
                <a:lnTo>
                  <a:pt x="3152717" y="2887134"/>
                </a:lnTo>
                <a:lnTo>
                  <a:pt x="3154867" y="2879115"/>
                </a:lnTo>
                <a:lnTo>
                  <a:pt x="3155898" y="2877629"/>
                </a:lnTo>
                <a:lnTo>
                  <a:pt x="3159677" y="2878772"/>
                </a:lnTo>
                <a:lnTo>
                  <a:pt x="3164258" y="2877286"/>
                </a:lnTo>
                <a:lnTo>
                  <a:pt x="3165288" y="2875228"/>
                </a:lnTo>
                <a:lnTo>
                  <a:pt x="3167671" y="2875568"/>
                </a:lnTo>
                <a:lnTo>
                  <a:pt x="3167580" y="2875457"/>
                </a:lnTo>
                <a:close/>
                <a:moveTo>
                  <a:pt x="2658853" y="2853738"/>
                </a:moveTo>
                <a:lnTo>
                  <a:pt x="2662746" y="2857282"/>
                </a:lnTo>
                <a:lnTo>
                  <a:pt x="2662747" y="2857282"/>
                </a:lnTo>
                <a:close/>
                <a:moveTo>
                  <a:pt x="7217581" y="2849737"/>
                </a:moveTo>
                <a:lnTo>
                  <a:pt x="7228805" y="2855338"/>
                </a:lnTo>
                <a:lnTo>
                  <a:pt x="7234531" y="2868027"/>
                </a:lnTo>
                <a:lnTo>
                  <a:pt x="7226171" y="2871570"/>
                </a:lnTo>
                <a:lnTo>
                  <a:pt x="7221819" y="2870770"/>
                </a:lnTo>
                <a:lnTo>
                  <a:pt x="7214833" y="2876486"/>
                </a:lnTo>
                <a:lnTo>
                  <a:pt x="7222506" y="2913865"/>
                </a:lnTo>
                <a:lnTo>
                  <a:pt x="7222506" y="2921981"/>
                </a:lnTo>
                <a:lnTo>
                  <a:pt x="7212771" y="2951244"/>
                </a:lnTo>
                <a:lnTo>
                  <a:pt x="7201319" y="2966104"/>
                </a:lnTo>
                <a:lnTo>
                  <a:pt x="7167418" y="2991024"/>
                </a:lnTo>
                <a:lnTo>
                  <a:pt x="7156080" y="3009313"/>
                </a:lnTo>
                <a:lnTo>
                  <a:pt x="7155393" y="3023716"/>
                </a:lnTo>
                <a:lnTo>
                  <a:pt x="7153103" y="3027603"/>
                </a:lnTo>
                <a:lnTo>
                  <a:pt x="7147834" y="3030346"/>
                </a:lnTo>
                <a:lnTo>
                  <a:pt x="7114850" y="3027145"/>
                </a:lnTo>
                <a:lnTo>
                  <a:pt x="7109353" y="3024402"/>
                </a:lnTo>
                <a:lnTo>
                  <a:pt x="7104543" y="2998111"/>
                </a:lnTo>
                <a:lnTo>
                  <a:pt x="7125387" y="2962218"/>
                </a:lnTo>
                <a:lnTo>
                  <a:pt x="7122753" y="2956388"/>
                </a:lnTo>
                <a:lnTo>
                  <a:pt x="7134779" y="2923810"/>
                </a:lnTo>
                <a:lnTo>
                  <a:pt x="7148521" y="2912379"/>
                </a:lnTo>
                <a:lnTo>
                  <a:pt x="7153904" y="2910321"/>
                </a:lnTo>
                <a:lnTo>
                  <a:pt x="7164326" y="2900490"/>
                </a:lnTo>
                <a:lnTo>
                  <a:pt x="7178413" y="2883458"/>
                </a:lnTo>
                <a:lnTo>
                  <a:pt x="7193989" y="2856024"/>
                </a:lnTo>
                <a:lnTo>
                  <a:pt x="7202693" y="2851337"/>
                </a:lnTo>
                <a:close/>
                <a:moveTo>
                  <a:pt x="3247405" y="2848594"/>
                </a:moveTo>
                <a:lnTo>
                  <a:pt x="3239961" y="2863111"/>
                </a:lnTo>
                <a:lnTo>
                  <a:pt x="3232058" y="2871227"/>
                </a:lnTo>
                <a:lnTo>
                  <a:pt x="3221251" y="2876905"/>
                </a:lnTo>
                <a:lnTo>
                  <a:pt x="3221293" y="2876943"/>
                </a:lnTo>
                <a:lnTo>
                  <a:pt x="3232173" y="2871227"/>
                </a:lnTo>
                <a:lnTo>
                  <a:pt x="3239960" y="2863226"/>
                </a:lnTo>
                <a:close/>
                <a:moveTo>
                  <a:pt x="7271637" y="2847908"/>
                </a:moveTo>
                <a:lnTo>
                  <a:pt x="7281945" y="2863226"/>
                </a:lnTo>
                <a:lnTo>
                  <a:pt x="7283663" y="2870541"/>
                </a:lnTo>
                <a:lnTo>
                  <a:pt x="7280571" y="2876486"/>
                </a:lnTo>
                <a:lnTo>
                  <a:pt x="7278509" y="2877057"/>
                </a:lnTo>
                <a:lnTo>
                  <a:pt x="7268889" y="2870427"/>
                </a:lnTo>
                <a:lnTo>
                  <a:pt x="7264194" y="2860254"/>
                </a:lnTo>
                <a:lnTo>
                  <a:pt x="7252856" y="2858196"/>
                </a:lnTo>
                <a:lnTo>
                  <a:pt x="7239455" y="2861168"/>
                </a:lnTo>
                <a:lnTo>
                  <a:pt x="7233615" y="2860025"/>
                </a:lnTo>
                <a:lnTo>
                  <a:pt x="7232012" y="2857510"/>
                </a:lnTo>
                <a:lnTo>
                  <a:pt x="7233157" y="2852023"/>
                </a:lnTo>
                <a:lnTo>
                  <a:pt x="7236478" y="2849737"/>
                </a:lnTo>
                <a:close/>
                <a:moveTo>
                  <a:pt x="4068561" y="2843907"/>
                </a:moveTo>
                <a:lnTo>
                  <a:pt x="4070277" y="2848480"/>
                </a:lnTo>
                <a:lnTo>
                  <a:pt x="4076462" y="2850537"/>
                </a:lnTo>
                <a:lnTo>
                  <a:pt x="4075661" y="2853509"/>
                </a:lnTo>
                <a:lnTo>
                  <a:pt x="4078295" y="2855796"/>
                </a:lnTo>
                <a:lnTo>
                  <a:pt x="4084250" y="2856482"/>
                </a:lnTo>
                <a:lnTo>
                  <a:pt x="4085395" y="2858882"/>
                </a:lnTo>
                <a:lnTo>
                  <a:pt x="4088373" y="2858882"/>
                </a:lnTo>
                <a:lnTo>
                  <a:pt x="4090320" y="2857282"/>
                </a:lnTo>
                <a:lnTo>
                  <a:pt x="4090320" y="2853052"/>
                </a:lnTo>
                <a:lnTo>
                  <a:pt x="4095015" y="2850995"/>
                </a:lnTo>
                <a:lnTo>
                  <a:pt x="4094902" y="2848365"/>
                </a:lnTo>
                <a:lnTo>
                  <a:pt x="4097994" y="2846879"/>
                </a:lnTo>
                <a:lnTo>
                  <a:pt x="4094902" y="2864597"/>
                </a:lnTo>
                <a:lnTo>
                  <a:pt x="4091465" y="2867226"/>
                </a:lnTo>
                <a:lnTo>
                  <a:pt x="4082417" y="2867912"/>
                </a:lnTo>
                <a:lnTo>
                  <a:pt x="4067529" y="2860597"/>
                </a:lnTo>
                <a:lnTo>
                  <a:pt x="4065583" y="2856824"/>
                </a:lnTo>
                <a:lnTo>
                  <a:pt x="4068790" y="2851795"/>
                </a:lnTo>
                <a:lnTo>
                  <a:pt x="4066957" y="2846651"/>
                </a:lnTo>
                <a:close/>
                <a:moveTo>
                  <a:pt x="6616087" y="2839449"/>
                </a:moveTo>
                <a:lnTo>
                  <a:pt x="6632006" y="2848137"/>
                </a:lnTo>
                <a:lnTo>
                  <a:pt x="6632923" y="2850423"/>
                </a:lnTo>
                <a:lnTo>
                  <a:pt x="6628342" y="2861740"/>
                </a:lnTo>
                <a:lnTo>
                  <a:pt x="6623302" y="2867912"/>
                </a:lnTo>
                <a:lnTo>
                  <a:pt x="6617691" y="2869856"/>
                </a:lnTo>
                <a:lnTo>
                  <a:pt x="6600397" y="2859110"/>
                </a:lnTo>
                <a:lnTo>
                  <a:pt x="6597763" y="2854424"/>
                </a:lnTo>
                <a:lnTo>
                  <a:pt x="6598450" y="2852023"/>
                </a:lnTo>
                <a:lnTo>
                  <a:pt x="6602115" y="2847908"/>
                </a:lnTo>
                <a:close/>
                <a:moveTo>
                  <a:pt x="3249090" y="2839156"/>
                </a:moveTo>
                <a:lnTo>
                  <a:pt x="3246718" y="2842764"/>
                </a:lnTo>
                <a:lnTo>
                  <a:pt x="3246729" y="2842860"/>
                </a:lnTo>
                <a:close/>
                <a:moveTo>
                  <a:pt x="3786138" y="2837735"/>
                </a:moveTo>
                <a:lnTo>
                  <a:pt x="3791750" y="2841621"/>
                </a:lnTo>
                <a:lnTo>
                  <a:pt x="3800224" y="2858882"/>
                </a:lnTo>
                <a:lnTo>
                  <a:pt x="3797705" y="2862083"/>
                </a:lnTo>
                <a:lnTo>
                  <a:pt x="3794498" y="2862768"/>
                </a:lnTo>
                <a:lnTo>
                  <a:pt x="3786481" y="2860597"/>
                </a:lnTo>
                <a:lnTo>
                  <a:pt x="3777434" y="2854310"/>
                </a:lnTo>
                <a:lnTo>
                  <a:pt x="3773769" y="2847222"/>
                </a:lnTo>
                <a:lnTo>
                  <a:pt x="3776403" y="2840707"/>
                </a:lnTo>
                <a:close/>
                <a:moveTo>
                  <a:pt x="2685881" y="2834420"/>
                </a:moveTo>
                <a:lnTo>
                  <a:pt x="2687026" y="2837964"/>
                </a:lnTo>
                <a:lnTo>
                  <a:pt x="2687026" y="2837963"/>
                </a:lnTo>
                <a:close/>
                <a:moveTo>
                  <a:pt x="5034246" y="2829848"/>
                </a:moveTo>
                <a:lnTo>
                  <a:pt x="5039056" y="2831105"/>
                </a:lnTo>
                <a:lnTo>
                  <a:pt x="5044210" y="2835449"/>
                </a:lnTo>
                <a:lnTo>
                  <a:pt x="5057037" y="2841736"/>
                </a:lnTo>
                <a:lnTo>
                  <a:pt x="5062305" y="2838535"/>
                </a:lnTo>
                <a:lnTo>
                  <a:pt x="5064023" y="2843908"/>
                </a:lnTo>
                <a:lnTo>
                  <a:pt x="5061160" y="2853167"/>
                </a:lnTo>
                <a:lnTo>
                  <a:pt x="5042034" y="2855682"/>
                </a:lnTo>
                <a:lnTo>
                  <a:pt x="5035048" y="2850766"/>
                </a:lnTo>
                <a:lnTo>
                  <a:pt x="5032528" y="2843451"/>
                </a:lnTo>
                <a:close/>
                <a:moveTo>
                  <a:pt x="3248849" y="2823779"/>
                </a:moveTo>
                <a:lnTo>
                  <a:pt x="3246718" y="2828704"/>
                </a:lnTo>
                <a:lnTo>
                  <a:pt x="3246735" y="2828777"/>
                </a:lnTo>
                <a:close/>
                <a:moveTo>
                  <a:pt x="2681987" y="2823446"/>
                </a:moveTo>
                <a:lnTo>
                  <a:pt x="2689431" y="2827676"/>
                </a:lnTo>
                <a:lnTo>
                  <a:pt x="2689431" y="2827675"/>
                </a:lnTo>
                <a:close/>
                <a:moveTo>
                  <a:pt x="4033858" y="2814873"/>
                </a:moveTo>
                <a:lnTo>
                  <a:pt x="4046113" y="2820703"/>
                </a:lnTo>
                <a:lnTo>
                  <a:pt x="4052640" y="2824475"/>
                </a:lnTo>
                <a:lnTo>
                  <a:pt x="4054473" y="2828704"/>
                </a:lnTo>
                <a:lnTo>
                  <a:pt x="4048175" y="2826418"/>
                </a:lnTo>
                <a:lnTo>
                  <a:pt x="4041532" y="2828018"/>
                </a:lnTo>
                <a:lnTo>
                  <a:pt x="4036035" y="2825961"/>
                </a:lnTo>
                <a:lnTo>
                  <a:pt x="4035348" y="2822074"/>
                </a:lnTo>
                <a:lnTo>
                  <a:pt x="4032141" y="2821731"/>
                </a:lnTo>
                <a:lnTo>
                  <a:pt x="4030880" y="2818645"/>
                </a:lnTo>
                <a:close/>
                <a:moveTo>
                  <a:pt x="2680726" y="2810301"/>
                </a:moveTo>
                <a:lnTo>
                  <a:pt x="2681164" y="2811664"/>
                </a:lnTo>
                <a:lnTo>
                  <a:pt x="2680727" y="2810301"/>
                </a:lnTo>
                <a:close/>
                <a:moveTo>
                  <a:pt x="3703564" y="2800013"/>
                </a:moveTo>
                <a:lnTo>
                  <a:pt x="3720514" y="2803785"/>
                </a:lnTo>
                <a:lnTo>
                  <a:pt x="3740671" y="2814187"/>
                </a:lnTo>
                <a:lnTo>
                  <a:pt x="3744336" y="2822989"/>
                </a:lnTo>
                <a:lnTo>
                  <a:pt x="3737808" y="2822760"/>
                </a:lnTo>
                <a:lnTo>
                  <a:pt x="3733685" y="2826418"/>
                </a:lnTo>
                <a:lnTo>
                  <a:pt x="3727615" y="2828590"/>
                </a:lnTo>
                <a:lnTo>
                  <a:pt x="3713528" y="2829504"/>
                </a:lnTo>
                <a:lnTo>
                  <a:pt x="3709634" y="2832705"/>
                </a:lnTo>
                <a:lnTo>
                  <a:pt x="3704480" y="2830305"/>
                </a:lnTo>
                <a:lnTo>
                  <a:pt x="3702075" y="2831791"/>
                </a:lnTo>
                <a:lnTo>
                  <a:pt x="3708947" y="2834991"/>
                </a:lnTo>
                <a:lnTo>
                  <a:pt x="3713757" y="2840364"/>
                </a:lnTo>
                <a:lnTo>
                  <a:pt x="3730249" y="2841278"/>
                </a:lnTo>
                <a:lnTo>
                  <a:pt x="3732883" y="2848823"/>
                </a:lnTo>
                <a:lnTo>
                  <a:pt x="3714558" y="2846651"/>
                </a:lnTo>
                <a:lnTo>
                  <a:pt x="3707229" y="2841278"/>
                </a:lnTo>
                <a:lnTo>
                  <a:pt x="3708260" y="2837620"/>
                </a:lnTo>
                <a:lnTo>
                  <a:pt x="3703335" y="2835448"/>
                </a:lnTo>
                <a:lnTo>
                  <a:pt x="3696806" y="2840593"/>
                </a:lnTo>
                <a:lnTo>
                  <a:pt x="3695318" y="2843793"/>
                </a:lnTo>
                <a:lnTo>
                  <a:pt x="3694860" y="2845736"/>
                </a:lnTo>
                <a:lnTo>
                  <a:pt x="3697723" y="2846994"/>
                </a:lnTo>
                <a:lnTo>
                  <a:pt x="3698983" y="2850652"/>
                </a:lnTo>
                <a:lnTo>
                  <a:pt x="3697723" y="2853281"/>
                </a:lnTo>
                <a:lnTo>
                  <a:pt x="3656608" y="2848365"/>
                </a:lnTo>
                <a:lnTo>
                  <a:pt x="3649737" y="2852709"/>
                </a:lnTo>
                <a:lnTo>
                  <a:pt x="3647332" y="2851681"/>
                </a:lnTo>
                <a:lnTo>
                  <a:pt x="3640689" y="2852938"/>
                </a:lnTo>
                <a:lnTo>
                  <a:pt x="3635878" y="2858310"/>
                </a:lnTo>
                <a:lnTo>
                  <a:pt x="3631068" y="2872142"/>
                </a:lnTo>
                <a:lnTo>
                  <a:pt x="3623281" y="2877286"/>
                </a:lnTo>
                <a:lnTo>
                  <a:pt x="3620876" y="2875343"/>
                </a:lnTo>
                <a:lnTo>
                  <a:pt x="3622365" y="2874314"/>
                </a:lnTo>
                <a:lnTo>
                  <a:pt x="3621449" y="2872371"/>
                </a:lnTo>
                <a:lnTo>
                  <a:pt x="3612743" y="2870656"/>
                </a:lnTo>
                <a:lnTo>
                  <a:pt x="3576898" y="2869398"/>
                </a:lnTo>
                <a:lnTo>
                  <a:pt x="3573462" y="2871342"/>
                </a:lnTo>
                <a:lnTo>
                  <a:pt x="3558917" y="2871799"/>
                </a:lnTo>
                <a:lnTo>
                  <a:pt x="3555481" y="2866198"/>
                </a:lnTo>
                <a:lnTo>
                  <a:pt x="3551587" y="2866884"/>
                </a:lnTo>
                <a:lnTo>
                  <a:pt x="3551358" y="2864254"/>
                </a:lnTo>
                <a:lnTo>
                  <a:pt x="3553763" y="2861282"/>
                </a:lnTo>
                <a:lnTo>
                  <a:pt x="3549869" y="2857853"/>
                </a:lnTo>
                <a:lnTo>
                  <a:pt x="3545517" y="2862997"/>
                </a:lnTo>
                <a:lnTo>
                  <a:pt x="3547464" y="2867341"/>
                </a:lnTo>
                <a:lnTo>
                  <a:pt x="3551816" y="2871227"/>
                </a:lnTo>
                <a:lnTo>
                  <a:pt x="3541165" y="2872256"/>
                </a:lnTo>
                <a:lnTo>
                  <a:pt x="3500508" y="2862311"/>
                </a:lnTo>
                <a:lnTo>
                  <a:pt x="3494895" y="2859111"/>
                </a:lnTo>
                <a:lnTo>
                  <a:pt x="3477832" y="2858082"/>
                </a:lnTo>
                <a:lnTo>
                  <a:pt x="3473250" y="2860940"/>
                </a:lnTo>
                <a:lnTo>
                  <a:pt x="3465692" y="2861168"/>
                </a:lnTo>
                <a:lnTo>
                  <a:pt x="3460537" y="2857053"/>
                </a:lnTo>
                <a:lnTo>
                  <a:pt x="3463173" y="2846308"/>
                </a:lnTo>
                <a:lnTo>
                  <a:pt x="3459965" y="2846308"/>
                </a:lnTo>
                <a:lnTo>
                  <a:pt x="3456987" y="2838535"/>
                </a:lnTo>
                <a:lnTo>
                  <a:pt x="3459392" y="2833162"/>
                </a:lnTo>
                <a:lnTo>
                  <a:pt x="3466264" y="2834877"/>
                </a:lnTo>
                <a:lnTo>
                  <a:pt x="3480352" y="2823217"/>
                </a:lnTo>
                <a:lnTo>
                  <a:pt x="3487222" y="2813044"/>
                </a:lnTo>
                <a:lnTo>
                  <a:pt x="3486764" y="2809157"/>
                </a:lnTo>
                <a:lnTo>
                  <a:pt x="3498905" y="2804814"/>
                </a:lnTo>
                <a:lnTo>
                  <a:pt x="3517115" y="2804585"/>
                </a:lnTo>
                <a:lnTo>
                  <a:pt x="3524903" y="2802870"/>
                </a:lnTo>
                <a:lnTo>
                  <a:pt x="3543685" y="2805271"/>
                </a:lnTo>
                <a:lnTo>
                  <a:pt x="3607705" y="2804585"/>
                </a:lnTo>
                <a:lnTo>
                  <a:pt x="3621334" y="2806528"/>
                </a:lnTo>
                <a:lnTo>
                  <a:pt x="3660960" y="2803670"/>
                </a:lnTo>
                <a:lnTo>
                  <a:pt x="3674131" y="2804356"/>
                </a:lnTo>
                <a:close/>
                <a:moveTo>
                  <a:pt x="3967548" y="2792125"/>
                </a:moveTo>
                <a:lnTo>
                  <a:pt x="3975450" y="2793154"/>
                </a:lnTo>
                <a:lnTo>
                  <a:pt x="4000760" y="2794983"/>
                </a:lnTo>
                <a:lnTo>
                  <a:pt x="4011754" y="2798755"/>
                </a:lnTo>
                <a:lnTo>
                  <a:pt x="4028820" y="2808357"/>
                </a:lnTo>
                <a:lnTo>
                  <a:pt x="4031568" y="2813387"/>
                </a:lnTo>
                <a:lnTo>
                  <a:pt x="4026528" y="2820245"/>
                </a:lnTo>
                <a:lnTo>
                  <a:pt x="4021605" y="2817273"/>
                </a:lnTo>
                <a:lnTo>
                  <a:pt x="4016450" y="2817616"/>
                </a:lnTo>
                <a:lnTo>
                  <a:pt x="4011525" y="2812701"/>
                </a:lnTo>
                <a:lnTo>
                  <a:pt x="3999845" y="2814530"/>
                </a:lnTo>
                <a:lnTo>
                  <a:pt x="3996064" y="2810186"/>
                </a:lnTo>
                <a:lnTo>
                  <a:pt x="3991368" y="2810872"/>
                </a:lnTo>
                <a:lnTo>
                  <a:pt x="3990224" y="2812472"/>
                </a:lnTo>
                <a:lnTo>
                  <a:pt x="3984497" y="2811786"/>
                </a:lnTo>
                <a:lnTo>
                  <a:pt x="3985300" y="2814416"/>
                </a:lnTo>
                <a:lnTo>
                  <a:pt x="3993431" y="2818188"/>
                </a:lnTo>
                <a:lnTo>
                  <a:pt x="3997783" y="2824475"/>
                </a:lnTo>
                <a:lnTo>
                  <a:pt x="3984497" y="2825961"/>
                </a:lnTo>
                <a:lnTo>
                  <a:pt x="3981405" y="2821617"/>
                </a:lnTo>
                <a:lnTo>
                  <a:pt x="3979344" y="2821731"/>
                </a:lnTo>
                <a:lnTo>
                  <a:pt x="3976709" y="2823217"/>
                </a:lnTo>
                <a:lnTo>
                  <a:pt x="3977053" y="2827561"/>
                </a:lnTo>
                <a:lnTo>
                  <a:pt x="3974075" y="2828476"/>
                </a:lnTo>
                <a:lnTo>
                  <a:pt x="3966403" y="2821160"/>
                </a:lnTo>
                <a:lnTo>
                  <a:pt x="3971785" y="2814987"/>
                </a:lnTo>
                <a:lnTo>
                  <a:pt x="3968234" y="2816130"/>
                </a:lnTo>
                <a:lnTo>
                  <a:pt x="3958615" y="2815216"/>
                </a:lnTo>
                <a:lnTo>
                  <a:pt x="3957011" y="2811672"/>
                </a:lnTo>
                <a:lnTo>
                  <a:pt x="3959073" y="2804585"/>
                </a:lnTo>
                <a:lnTo>
                  <a:pt x="3964800" y="2803556"/>
                </a:lnTo>
                <a:lnTo>
                  <a:pt x="3967548" y="2799784"/>
                </a:lnTo>
                <a:lnTo>
                  <a:pt x="3967663" y="2797726"/>
                </a:lnTo>
                <a:lnTo>
                  <a:pt x="3962738" y="2795097"/>
                </a:lnTo>
                <a:lnTo>
                  <a:pt x="3963768" y="2793954"/>
                </a:lnTo>
                <a:close/>
                <a:moveTo>
                  <a:pt x="3259086" y="2780351"/>
                </a:moveTo>
                <a:lnTo>
                  <a:pt x="3257254" y="2782409"/>
                </a:lnTo>
                <a:lnTo>
                  <a:pt x="3257712" y="2789382"/>
                </a:lnTo>
                <a:lnTo>
                  <a:pt x="3255994" y="2791782"/>
                </a:lnTo>
                <a:lnTo>
                  <a:pt x="3248501" y="2792802"/>
                </a:lnTo>
                <a:lnTo>
                  <a:pt x="3256109" y="2791782"/>
                </a:lnTo>
                <a:lnTo>
                  <a:pt x="3257827" y="2789382"/>
                </a:lnTo>
                <a:lnTo>
                  <a:pt x="3257368" y="2782409"/>
                </a:lnTo>
                <a:lnTo>
                  <a:pt x="3259152" y="2780406"/>
                </a:lnTo>
                <a:close/>
                <a:moveTo>
                  <a:pt x="8599230" y="2772464"/>
                </a:moveTo>
                <a:lnTo>
                  <a:pt x="8606216" y="2778179"/>
                </a:lnTo>
                <a:lnTo>
                  <a:pt x="8621105" y="2780923"/>
                </a:lnTo>
                <a:lnTo>
                  <a:pt x="8630496" y="2794754"/>
                </a:lnTo>
                <a:lnTo>
                  <a:pt x="8619158" y="2801841"/>
                </a:lnTo>
                <a:lnTo>
                  <a:pt x="8610569" y="2798640"/>
                </a:lnTo>
                <a:lnTo>
                  <a:pt x="8597283" y="2781151"/>
                </a:lnTo>
                <a:lnTo>
                  <a:pt x="8595795" y="2775321"/>
                </a:lnTo>
                <a:close/>
                <a:moveTo>
                  <a:pt x="1987842" y="2732227"/>
                </a:moveTo>
                <a:lnTo>
                  <a:pt x="1989674" y="2733599"/>
                </a:lnTo>
                <a:lnTo>
                  <a:pt x="1986696" y="2739200"/>
                </a:lnTo>
                <a:lnTo>
                  <a:pt x="1988528" y="2747544"/>
                </a:lnTo>
                <a:lnTo>
                  <a:pt x="1985092" y="2754517"/>
                </a:lnTo>
                <a:lnTo>
                  <a:pt x="1977763" y="2757146"/>
                </a:lnTo>
                <a:lnTo>
                  <a:pt x="1972952" y="2763662"/>
                </a:lnTo>
                <a:lnTo>
                  <a:pt x="1970547" y="2760461"/>
                </a:lnTo>
                <a:lnTo>
                  <a:pt x="1974899" y="2755317"/>
                </a:lnTo>
                <a:lnTo>
                  <a:pt x="1975244" y="2750745"/>
                </a:lnTo>
                <a:lnTo>
                  <a:pt x="1971464" y="2747773"/>
                </a:lnTo>
                <a:lnTo>
                  <a:pt x="1971693" y="2742972"/>
                </a:lnTo>
                <a:lnTo>
                  <a:pt x="1968486" y="2743429"/>
                </a:lnTo>
                <a:lnTo>
                  <a:pt x="1962302" y="2749030"/>
                </a:lnTo>
                <a:lnTo>
                  <a:pt x="1961729" y="2752574"/>
                </a:lnTo>
                <a:lnTo>
                  <a:pt x="1958751" y="2750745"/>
                </a:lnTo>
                <a:lnTo>
                  <a:pt x="1961959" y="2744001"/>
                </a:lnTo>
                <a:lnTo>
                  <a:pt x="1973296" y="2735427"/>
                </a:lnTo>
                <a:lnTo>
                  <a:pt x="1979251" y="2736799"/>
                </a:lnTo>
                <a:lnTo>
                  <a:pt x="1979251" y="2733827"/>
                </a:lnTo>
                <a:lnTo>
                  <a:pt x="1984863" y="2734056"/>
                </a:lnTo>
                <a:close/>
                <a:moveTo>
                  <a:pt x="2215159" y="2720117"/>
                </a:moveTo>
                <a:lnTo>
                  <a:pt x="2214031" y="2729941"/>
                </a:lnTo>
                <a:lnTo>
                  <a:pt x="2220444" y="2744116"/>
                </a:lnTo>
                <a:lnTo>
                  <a:pt x="2219414" y="2763891"/>
                </a:lnTo>
                <a:lnTo>
                  <a:pt x="2220673" y="2767778"/>
                </a:lnTo>
                <a:lnTo>
                  <a:pt x="2222506" y="2767778"/>
                </a:lnTo>
                <a:lnTo>
                  <a:pt x="2227545" y="2773265"/>
                </a:lnTo>
                <a:lnTo>
                  <a:pt x="2229598" y="2772971"/>
                </a:lnTo>
                <a:lnTo>
                  <a:pt x="2227546" y="2773264"/>
                </a:lnTo>
                <a:lnTo>
                  <a:pt x="2222506" y="2767777"/>
                </a:lnTo>
                <a:lnTo>
                  <a:pt x="2220674" y="2767777"/>
                </a:lnTo>
                <a:lnTo>
                  <a:pt x="2219414" y="2763891"/>
                </a:lnTo>
                <a:lnTo>
                  <a:pt x="2220445" y="2744116"/>
                </a:lnTo>
                <a:lnTo>
                  <a:pt x="2214032" y="2729941"/>
                </a:lnTo>
                <a:close/>
                <a:moveTo>
                  <a:pt x="2288359" y="2693591"/>
                </a:moveTo>
                <a:lnTo>
                  <a:pt x="2286297" y="2700564"/>
                </a:lnTo>
                <a:lnTo>
                  <a:pt x="2252970" y="2700792"/>
                </a:lnTo>
                <a:lnTo>
                  <a:pt x="2286298" y="2700564"/>
                </a:lnTo>
                <a:close/>
                <a:moveTo>
                  <a:pt x="2237852" y="2693591"/>
                </a:moveTo>
                <a:lnTo>
                  <a:pt x="2236707" y="2694277"/>
                </a:lnTo>
                <a:lnTo>
                  <a:pt x="2240143" y="2696106"/>
                </a:lnTo>
                <a:lnTo>
                  <a:pt x="2240257" y="2698963"/>
                </a:lnTo>
                <a:lnTo>
                  <a:pt x="2239809" y="2698996"/>
                </a:lnTo>
                <a:lnTo>
                  <a:pt x="2240258" y="2698963"/>
                </a:lnTo>
                <a:lnTo>
                  <a:pt x="2240144" y="2696106"/>
                </a:lnTo>
                <a:lnTo>
                  <a:pt x="2236708" y="2694277"/>
                </a:lnTo>
                <a:lnTo>
                  <a:pt x="2237853" y="2693591"/>
                </a:lnTo>
                <a:close/>
                <a:moveTo>
                  <a:pt x="2294887" y="2691304"/>
                </a:moveTo>
                <a:lnTo>
                  <a:pt x="2294768" y="2691318"/>
                </a:lnTo>
                <a:lnTo>
                  <a:pt x="2292024" y="2699078"/>
                </a:lnTo>
                <a:lnTo>
                  <a:pt x="2292839" y="2700095"/>
                </a:lnTo>
                <a:lnTo>
                  <a:pt x="2292138" y="2699077"/>
                </a:lnTo>
                <a:close/>
                <a:moveTo>
                  <a:pt x="2227889" y="2690847"/>
                </a:moveTo>
                <a:lnTo>
                  <a:pt x="2220215" y="2698163"/>
                </a:lnTo>
                <a:lnTo>
                  <a:pt x="2225254" y="2714166"/>
                </a:lnTo>
                <a:lnTo>
                  <a:pt x="2222391" y="2717939"/>
                </a:lnTo>
                <a:lnTo>
                  <a:pt x="2221508" y="2718067"/>
                </a:lnTo>
                <a:lnTo>
                  <a:pt x="2222392" y="2717939"/>
                </a:lnTo>
                <a:lnTo>
                  <a:pt x="2225255" y="2714166"/>
                </a:lnTo>
                <a:lnTo>
                  <a:pt x="2220216" y="2698163"/>
                </a:lnTo>
                <a:close/>
                <a:moveTo>
                  <a:pt x="7852860" y="2684560"/>
                </a:moveTo>
                <a:lnTo>
                  <a:pt x="7858930" y="2684903"/>
                </a:lnTo>
                <a:lnTo>
                  <a:pt x="7862366" y="2688332"/>
                </a:lnTo>
                <a:lnTo>
                  <a:pt x="7860877" y="2698391"/>
                </a:lnTo>
                <a:lnTo>
                  <a:pt x="7857441" y="2702164"/>
                </a:lnTo>
                <a:lnTo>
                  <a:pt x="7850226" y="2718738"/>
                </a:lnTo>
                <a:lnTo>
                  <a:pt x="7849081" y="2726283"/>
                </a:lnTo>
                <a:lnTo>
                  <a:pt x="7841866" y="2740229"/>
                </a:lnTo>
                <a:lnTo>
                  <a:pt x="7838888" y="2737599"/>
                </a:lnTo>
                <a:lnTo>
                  <a:pt x="7833620" y="2738400"/>
                </a:lnTo>
                <a:lnTo>
                  <a:pt x="7832818" y="2742972"/>
                </a:lnTo>
                <a:lnTo>
                  <a:pt x="7834765" y="2748230"/>
                </a:lnTo>
                <a:lnTo>
                  <a:pt x="7838201" y="2750174"/>
                </a:lnTo>
                <a:lnTo>
                  <a:pt x="7838201" y="2754746"/>
                </a:lnTo>
                <a:lnTo>
                  <a:pt x="7834421" y="2754746"/>
                </a:lnTo>
                <a:lnTo>
                  <a:pt x="7830642" y="2757032"/>
                </a:lnTo>
                <a:lnTo>
                  <a:pt x="7829154" y="2764919"/>
                </a:lnTo>
                <a:lnTo>
                  <a:pt x="7821594" y="2776579"/>
                </a:lnTo>
                <a:lnTo>
                  <a:pt x="7815525" y="2782294"/>
                </a:lnTo>
                <a:lnTo>
                  <a:pt x="7812089" y="2782294"/>
                </a:lnTo>
                <a:lnTo>
                  <a:pt x="7805675" y="2777379"/>
                </a:lnTo>
                <a:lnTo>
                  <a:pt x="7806477" y="2772121"/>
                </a:lnTo>
                <a:lnTo>
                  <a:pt x="7812203" y="2766863"/>
                </a:lnTo>
                <a:lnTo>
                  <a:pt x="7815983" y="2757832"/>
                </a:lnTo>
                <a:lnTo>
                  <a:pt x="7816785" y="2748345"/>
                </a:lnTo>
                <a:lnTo>
                  <a:pt x="7821365" y="2741600"/>
                </a:lnTo>
                <a:lnTo>
                  <a:pt x="7817929" y="2741943"/>
                </a:lnTo>
                <a:lnTo>
                  <a:pt x="7815296" y="2738514"/>
                </a:lnTo>
                <a:lnTo>
                  <a:pt x="7811516" y="2728340"/>
                </a:lnTo>
                <a:lnTo>
                  <a:pt x="7812662" y="2722625"/>
                </a:lnTo>
                <a:lnTo>
                  <a:pt x="7820220" y="2717367"/>
                </a:lnTo>
                <a:lnTo>
                  <a:pt x="7828580" y="2714395"/>
                </a:lnTo>
                <a:lnTo>
                  <a:pt x="7828237" y="2706050"/>
                </a:lnTo>
                <a:lnTo>
                  <a:pt x="7830184" y="2703421"/>
                </a:lnTo>
                <a:lnTo>
                  <a:pt x="7838086" y="2699649"/>
                </a:lnTo>
                <a:lnTo>
                  <a:pt x="7841522" y="2693590"/>
                </a:lnTo>
                <a:close/>
                <a:moveTo>
                  <a:pt x="2326846" y="2669506"/>
                </a:moveTo>
                <a:lnTo>
                  <a:pt x="2326840" y="2669699"/>
                </a:lnTo>
                <a:lnTo>
                  <a:pt x="2322144" y="2679530"/>
                </a:lnTo>
                <a:lnTo>
                  <a:pt x="2314814" y="2681473"/>
                </a:lnTo>
                <a:lnTo>
                  <a:pt x="2315501" y="2687875"/>
                </a:lnTo>
                <a:lnTo>
                  <a:pt x="2314929" y="2681474"/>
                </a:lnTo>
                <a:lnTo>
                  <a:pt x="2322145" y="2679531"/>
                </a:lnTo>
                <a:lnTo>
                  <a:pt x="2326840" y="2669700"/>
                </a:lnTo>
                <a:close/>
                <a:moveTo>
                  <a:pt x="2277701" y="2666496"/>
                </a:moveTo>
                <a:lnTo>
                  <a:pt x="2277479" y="2673930"/>
                </a:lnTo>
                <a:lnTo>
                  <a:pt x="2277482" y="2673931"/>
                </a:lnTo>
                <a:lnTo>
                  <a:pt x="2277708" y="2666499"/>
                </a:lnTo>
                <a:close/>
                <a:moveTo>
                  <a:pt x="2270747" y="2661819"/>
                </a:moveTo>
                <a:lnTo>
                  <a:pt x="2270722" y="2662499"/>
                </a:lnTo>
                <a:lnTo>
                  <a:pt x="2270728" y="2662502"/>
                </a:lnTo>
                <a:close/>
                <a:moveTo>
                  <a:pt x="2150125" y="2605801"/>
                </a:moveTo>
                <a:lnTo>
                  <a:pt x="2156539" y="2613231"/>
                </a:lnTo>
                <a:lnTo>
                  <a:pt x="2156309" y="2627977"/>
                </a:lnTo>
                <a:lnTo>
                  <a:pt x="2167991" y="2634264"/>
                </a:lnTo>
                <a:lnTo>
                  <a:pt x="2170969" y="2634607"/>
                </a:lnTo>
                <a:lnTo>
                  <a:pt x="2179673" y="2630606"/>
                </a:lnTo>
                <a:lnTo>
                  <a:pt x="2182651" y="2627291"/>
                </a:lnTo>
                <a:lnTo>
                  <a:pt x="2184025" y="2621690"/>
                </a:lnTo>
                <a:lnTo>
                  <a:pt x="2186659" y="2619747"/>
                </a:lnTo>
                <a:lnTo>
                  <a:pt x="2196623" y="2623062"/>
                </a:lnTo>
                <a:lnTo>
                  <a:pt x="2197997" y="2625348"/>
                </a:lnTo>
                <a:lnTo>
                  <a:pt x="2201318" y="2626377"/>
                </a:lnTo>
                <a:lnTo>
                  <a:pt x="2205899" y="2621690"/>
                </a:lnTo>
                <a:lnTo>
                  <a:pt x="2208992" y="2624662"/>
                </a:lnTo>
                <a:lnTo>
                  <a:pt x="2212656" y="2625005"/>
                </a:lnTo>
                <a:lnTo>
                  <a:pt x="2211626" y="2626720"/>
                </a:lnTo>
                <a:lnTo>
                  <a:pt x="2214260" y="2632664"/>
                </a:lnTo>
                <a:lnTo>
                  <a:pt x="2219872" y="2635636"/>
                </a:lnTo>
                <a:lnTo>
                  <a:pt x="2224224" y="2634836"/>
                </a:lnTo>
                <a:lnTo>
                  <a:pt x="2232584" y="2637465"/>
                </a:lnTo>
                <a:lnTo>
                  <a:pt x="2240945" y="2631406"/>
                </a:lnTo>
                <a:lnTo>
                  <a:pt x="2246556" y="2634950"/>
                </a:lnTo>
                <a:lnTo>
                  <a:pt x="2257207" y="2633007"/>
                </a:lnTo>
                <a:lnTo>
                  <a:pt x="2259612" y="2631178"/>
                </a:lnTo>
                <a:lnTo>
                  <a:pt x="2264537" y="2634035"/>
                </a:lnTo>
                <a:lnTo>
                  <a:pt x="2270149" y="2632321"/>
                </a:lnTo>
                <a:lnTo>
                  <a:pt x="2275532" y="2637579"/>
                </a:lnTo>
                <a:lnTo>
                  <a:pt x="2274501" y="2638951"/>
                </a:lnTo>
                <a:lnTo>
                  <a:pt x="2278051" y="2646838"/>
                </a:lnTo>
                <a:lnTo>
                  <a:pt x="2271180" y="2649696"/>
                </a:lnTo>
                <a:lnTo>
                  <a:pt x="2271173" y="2649877"/>
                </a:lnTo>
                <a:lnTo>
                  <a:pt x="2277937" y="2646952"/>
                </a:lnTo>
                <a:lnTo>
                  <a:pt x="2282518" y="2648895"/>
                </a:lnTo>
                <a:lnTo>
                  <a:pt x="2303133" y="2652782"/>
                </a:lnTo>
                <a:lnTo>
                  <a:pt x="2311493" y="2648095"/>
                </a:lnTo>
                <a:lnTo>
                  <a:pt x="2327523" y="2647066"/>
                </a:lnTo>
                <a:lnTo>
                  <a:pt x="2327527" y="2646952"/>
                </a:lnTo>
                <a:lnTo>
                  <a:pt x="2331764" y="2646267"/>
                </a:lnTo>
                <a:lnTo>
                  <a:pt x="2333826" y="2643409"/>
                </a:lnTo>
                <a:lnTo>
                  <a:pt x="2330963" y="2638722"/>
                </a:lnTo>
                <a:lnTo>
                  <a:pt x="2335772" y="2635521"/>
                </a:lnTo>
                <a:lnTo>
                  <a:pt x="2333941" y="2633007"/>
                </a:lnTo>
                <a:lnTo>
                  <a:pt x="2331994" y="2634035"/>
                </a:lnTo>
                <a:lnTo>
                  <a:pt x="2331421" y="2630149"/>
                </a:lnTo>
                <a:lnTo>
                  <a:pt x="2334971" y="2627177"/>
                </a:lnTo>
                <a:lnTo>
                  <a:pt x="2336231" y="2619632"/>
                </a:lnTo>
                <a:lnTo>
                  <a:pt x="2334284" y="2617003"/>
                </a:lnTo>
                <a:lnTo>
                  <a:pt x="2330963" y="2617803"/>
                </a:lnTo>
                <a:lnTo>
                  <a:pt x="2330963" y="2616775"/>
                </a:lnTo>
                <a:lnTo>
                  <a:pt x="2337835" y="2612088"/>
                </a:lnTo>
                <a:lnTo>
                  <a:pt x="2352494" y="2616432"/>
                </a:lnTo>
                <a:lnTo>
                  <a:pt x="2361313" y="2625576"/>
                </a:lnTo>
                <a:lnTo>
                  <a:pt x="2366123" y="2626491"/>
                </a:lnTo>
                <a:lnTo>
                  <a:pt x="2391319" y="2620775"/>
                </a:lnTo>
                <a:lnTo>
                  <a:pt x="2401741" y="2623748"/>
                </a:lnTo>
                <a:lnTo>
                  <a:pt x="2411819" y="2634493"/>
                </a:lnTo>
                <a:lnTo>
                  <a:pt x="2425791" y="2658040"/>
                </a:lnTo>
                <a:lnTo>
                  <a:pt x="2444230" y="2665128"/>
                </a:lnTo>
                <a:lnTo>
                  <a:pt x="2456370" y="2666614"/>
                </a:lnTo>
                <a:lnTo>
                  <a:pt x="2466219" y="2677359"/>
                </a:lnTo>
                <a:lnTo>
                  <a:pt x="2471029" y="2673472"/>
                </a:lnTo>
                <a:lnTo>
                  <a:pt x="2473549" y="2675072"/>
                </a:lnTo>
                <a:lnTo>
                  <a:pt x="2479161" y="2674730"/>
                </a:lnTo>
                <a:lnTo>
                  <a:pt x="2494164" y="2665699"/>
                </a:lnTo>
                <a:lnTo>
                  <a:pt x="2501264" y="2665928"/>
                </a:lnTo>
                <a:lnTo>
                  <a:pt x="2502639" y="2670729"/>
                </a:lnTo>
                <a:lnTo>
                  <a:pt x="2509625" y="2666957"/>
                </a:lnTo>
                <a:lnTo>
                  <a:pt x="2511342" y="2670043"/>
                </a:lnTo>
                <a:lnTo>
                  <a:pt x="2508135" y="2669929"/>
                </a:lnTo>
                <a:lnTo>
                  <a:pt x="2509052" y="2675644"/>
                </a:lnTo>
                <a:lnTo>
                  <a:pt x="2521421" y="2679988"/>
                </a:lnTo>
                <a:lnTo>
                  <a:pt x="2537684" y="2689247"/>
                </a:lnTo>
                <a:lnTo>
                  <a:pt x="2556122" y="2694848"/>
                </a:lnTo>
                <a:lnTo>
                  <a:pt x="2567575" y="2687761"/>
                </a:lnTo>
                <a:lnTo>
                  <a:pt x="2572385" y="2682388"/>
                </a:lnTo>
                <a:lnTo>
                  <a:pt x="2571583" y="2678045"/>
                </a:lnTo>
                <a:lnTo>
                  <a:pt x="2567575" y="2674158"/>
                </a:lnTo>
                <a:lnTo>
                  <a:pt x="2571812" y="2674844"/>
                </a:lnTo>
                <a:lnTo>
                  <a:pt x="2574905" y="2678045"/>
                </a:lnTo>
                <a:lnTo>
                  <a:pt x="2590251" y="2677702"/>
                </a:lnTo>
                <a:lnTo>
                  <a:pt x="2597467" y="2682846"/>
                </a:lnTo>
                <a:lnTo>
                  <a:pt x="2598382" y="2677244"/>
                </a:lnTo>
                <a:lnTo>
                  <a:pt x="2599985" y="2676444"/>
                </a:lnTo>
                <a:lnTo>
                  <a:pt x="2603307" y="2681017"/>
                </a:lnTo>
                <a:lnTo>
                  <a:pt x="2605139" y="2687189"/>
                </a:lnTo>
                <a:lnTo>
                  <a:pt x="2603765" y="2689133"/>
                </a:lnTo>
                <a:lnTo>
                  <a:pt x="2606972" y="2698620"/>
                </a:lnTo>
                <a:lnTo>
                  <a:pt x="2622319" y="2715767"/>
                </a:lnTo>
                <a:lnTo>
                  <a:pt x="2637894" y="2725026"/>
                </a:lnTo>
                <a:lnTo>
                  <a:pt x="2639611" y="2738743"/>
                </a:lnTo>
                <a:lnTo>
                  <a:pt x="2638582" y="2745259"/>
                </a:lnTo>
                <a:lnTo>
                  <a:pt x="2642818" y="2766406"/>
                </a:lnTo>
                <a:lnTo>
                  <a:pt x="2650262" y="2779551"/>
                </a:lnTo>
                <a:lnTo>
                  <a:pt x="2657019" y="2781266"/>
                </a:lnTo>
                <a:lnTo>
                  <a:pt x="2660227" y="2777380"/>
                </a:lnTo>
                <a:lnTo>
                  <a:pt x="2665725" y="2780352"/>
                </a:lnTo>
                <a:lnTo>
                  <a:pt x="2666641" y="2786867"/>
                </a:lnTo>
                <a:lnTo>
                  <a:pt x="2680040" y="2790068"/>
                </a:lnTo>
                <a:lnTo>
                  <a:pt x="2690691" y="2784810"/>
                </a:lnTo>
                <a:lnTo>
                  <a:pt x="2691264" y="2780580"/>
                </a:lnTo>
                <a:lnTo>
                  <a:pt x="2687714" y="2779323"/>
                </a:lnTo>
                <a:lnTo>
                  <a:pt x="2690348" y="2776236"/>
                </a:lnTo>
                <a:lnTo>
                  <a:pt x="2695730" y="2775894"/>
                </a:lnTo>
                <a:lnTo>
                  <a:pt x="2695730" y="2775893"/>
                </a:lnTo>
                <a:lnTo>
                  <a:pt x="2696875" y="2778637"/>
                </a:lnTo>
                <a:lnTo>
                  <a:pt x="2695730" y="2781609"/>
                </a:lnTo>
                <a:lnTo>
                  <a:pt x="2699051" y="2782180"/>
                </a:lnTo>
                <a:lnTo>
                  <a:pt x="2701915" y="2787324"/>
                </a:lnTo>
                <a:lnTo>
                  <a:pt x="2720582" y="2792697"/>
                </a:lnTo>
                <a:lnTo>
                  <a:pt x="2723331" y="2788124"/>
                </a:lnTo>
                <a:lnTo>
                  <a:pt x="2727339" y="2787896"/>
                </a:lnTo>
                <a:lnTo>
                  <a:pt x="2735242" y="2782523"/>
                </a:lnTo>
                <a:lnTo>
                  <a:pt x="2738678" y="2783323"/>
                </a:lnTo>
                <a:lnTo>
                  <a:pt x="2742571" y="2778865"/>
                </a:lnTo>
                <a:lnTo>
                  <a:pt x="2744175" y="2789039"/>
                </a:lnTo>
                <a:lnTo>
                  <a:pt x="2751734" y="2796126"/>
                </a:lnTo>
                <a:lnTo>
                  <a:pt x="2761697" y="2796126"/>
                </a:lnTo>
                <a:lnTo>
                  <a:pt x="2766966" y="2799327"/>
                </a:lnTo>
                <a:lnTo>
                  <a:pt x="2780938" y="2801384"/>
                </a:lnTo>
                <a:lnTo>
                  <a:pt x="2789642" y="2801270"/>
                </a:lnTo>
                <a:lnTo>
                  <a:pt x="2796743" y="2798984"/>
                </a:lnTo>
                <a:lnTo>
                  <a:pt x="2801553" y="2799898"/>
                </a:lnTo>
                <a:lnTo>
                  <a:pt x="2812891" y="2796926"/>
                </a:lnTo>
                <a:lnTo>
                  <a:pt x="2824687" y="2790411"/>
                </a:lnTo>
                <a:lnTo>
                  <a:pt x="2832589" y="2782980"/>
                </a:lnTo>
                <a:lnTo>
                  <a:pt x="2843584" y="2794640"/>
                </a:lnTo>
                <a:lnTo>
                  <a:pt x="2860533" y="2796583"/>
                </a:lnTo>
                <a:lnTo>
                  <a:pt x="2903480" y="2810415"/>
                </a:lnTo>
                <a:lnTo>
                  <a:pt x="2913559" y="2809386"/>
                </a:lnTo>
                <a:lnTo>
                  <a:pt x="2920889" y="2811329"/>
                </a:lnTo>
                <a:lnTo>
                  <a:pt x="2929593" y="2810643"/>
                </a:lnTo>
                <a:lnTo>
                  <a:pt x="2956277" y="2801842"/>
                </a:lnTo>
                <a:lnTo>
                  <a:pt x="2960745" y="2798755"/>
                </a:lnTo>
                <a:lnTo>
                  <a:pt x="2961775" y="2795897"/>
                </a:lnTo>
                <a:lnTo>
                  <a:pt x="2970480" y="2798641"/>
                </a:lnTo>
                <a:lnTo>
                  <a:pt x="2976206" y="2808014"/>
                </a:lnTo>
                <a:lnTo>
                  <a:pt x="2986169" y="2811672"/>
                </a:lnTo>
                <a:lnTo>
                  <a:pt x="2989949" y="2814758"/>
                </a:lnTo>
                <a:lnTo>
                  <a:pt x="3001516" y="2818302"/>
                </a:lnTo>
                <a:lnTo>
                  <a:pt x="3014458" y="2815444"/>
                </a:lnTo>
                <a:lnTo>
                  <a:pt x="3015832" y="2818074"/>
                </a:lnTo>
                <a:lnTo>
                  <a:pt x="3022818" y="2815444"/>
                </a:lnTo>
                <a:lnTo>
                  <a:pt x="3022704" y="2810529"/>
                </a:lnTo>
                <a:lnTo>
                  <a:pt x="3028086" y="2802756"/>
                </a:lnTo>
                <a:lnTo>
                  <a:pt x="3030720" y="2794297"/>
                </a:lnTo>
                <a:lnTo>
                  <a:pt x="3037478" y="2788810"/>
                </a:lnTo>
                <a:lnTo>
                  <a:pt x="3041828" y="2780008"/>
                </a:lnTo>
                <a:lnTo>
                  <a:pt x="3035531" y="2779551"/>
                </a:lnTo>
                <a:lnTo>
                  <a:pt x="3033812" y="2776922"/>
                </a:lnTo>
                <a:lnTo>
                  <a:pt x="3038394" y="2777722"/>
                </a:lnTo>
                <a:lnTo>
                  <a:pt x="3035531" y="2772464"/>
                </a:lnTo>
                <a:lnTo>
                  <a:pt x="3039653" y="2771549"/>
                </a:lnTo>
                <a:lnTo>
                  <a:pt x="3042630" y="2773378"/>
                </a:lnTo>
                <a:lnTo>
                  <a:pt x="3047326" y="2769949"/>
                </a:lnTo>
                <a:lnTo>
                  <a:pt x="3054541" y="2760347"/>
                </a:lnTo>
                <a:lnTo>
                  <a:pt x="3053739" y="2750974"/>
                </a:lnTo>
                <a:lnTo>
                  <a:pt x="3056489" y="2750059"/>
                </a:lnTo>
                <a:lnTo>
                  <a:pt x="3057520" y="2741143"/>
                </a:lnTo>
                <a:lnTo>
                  <a:pt x="3056260" y="2739200"/>
                </a:lnTo>
                <a:lnTo>
                  <a:pt x="3062559" y="2732113"/>
                </a:lnTo>
                <a:lnTo>
                  <a:pt x="3059237" y="2728455"/>
                </a:lnTo>
                <a:lnTo>
                  <a:pt x="3062444" y="2727197"/>
                </a:lnTo>
                <a:lnTo>
                  <a:pt x="3070460" y="2717481"/>
                </a:lnTo>
                <a:lnTo>
                  <a:pt x="3082715" y="2713252"/>
                </a:lnTo>
                <a:lnTo>
                  <a:pt x="3088326" y="2713252"/>
                </a:lnTo>
                <a:lnTo>
                  <a:pt x="3092336" y="2710051"/>
                </a:lnTo>
                <a:lnTo>
                  <a:pt x="3106537" y="2708565"/>
                </a:lnTo>
                <a:lnTo>
                  <a:pt x="3116386" y="2710965"/>
                </a:lnTo>
                <a:lnTo>
                  <a:pt x="3121769" y="2709137"/>
                </a:lnTo>
                <a:lnTo>
                  <a:pt x="3134253" y="2713137"/>
                </a:lnTo>
                <a:lnTo>
                  <a:pt x="3146049" y="2748459"/>
                </a:lnTo>
                <a:lnTo>
                  <a:pt x="3153493" y="2758290"/>
                </a:lnTo>
                <a:lnTo>
                  <a:pt x="3165288" y="2760919"/>
                </a:lnTo>
                <a:lnTo>
                  <a:pt x="3173306" y="2765148"/>
                </a:lnTo>
                <a:lnTo>
                  <a:pt x="3199762" y="2767777"/>
                </a:lnTo>
                <a:lnTo>
                  <a:pt x="3215794" y="2760804"/>
                </a:lnTo>
                <a:lnTo>
                  <a:pt x="3217857" y="2755203"/>
                </a:lnTo>
                <a:lnTo>
                  <a:pt x="3223469" y="2752117"/>
                </a:lnTo>
                <a:lnTo>
                  <a:pt x="3226790" y="2754517"/>
                </a:lnTo>
                <a:lnTo>
                  <a:pt x="3231142" y="2753489"/>
                </a:lnTo>
                <a:lnTo>
                  <a:pt x="3239159" y="2756804"/>
                </a:lnTo>
                <a:lnTo>
                  <a:pt x="3263438" y="2778179"/>
                </a:lnTo>
                <a:lnTo>
                  <a:pt x="3261185" y="2782002"/>
                </a:lnTo>
                <a:lnTo>
                  <a:pt x="3261262" y="2782066"/>
                </a:lnTo>
                <a:lnTo>
                  <a:pt x="3263553" y="2778179"/>
                </a:lnTo>
                <a:lnTo>
                  <a:pt x="3268019" y="2781266"/>
                </a:lnTo>
                <a:lnTo>
                  <a:pt x="3272371" y="2781609"/>
                </a:lnTo>
                <a:lnTo>
                  <a:pt x="3278098" y="2782180"/>
                </a:lnTo>
                <a:lnTo>
                  <a:pt x="3287604" y="2786867"/>
                </a:lnTo>
                <a:lnTo>
                  <a:pt x="3294819" y="2787096"/>
                </a:lnTo>
                <a:lnTo>
                  <a:pt x="3305470" y="2784466"/>
                </a:lnTo>
                <a:lnTo>
                  <a:pt x="3313486" y="2779894"/>
                </a:lnTo>
                <a:lnTo>
                  <a:pt x="3318526" y="2780466"/>
                </a:lnTo>
                <a:lnTo>
                  <a:pt x="3331695" y="2802184"/>
                </a:lnTo>
                <a:lnTo>
                  <a:pt x="3336162" y="2805499"/>
                </a:lnTo>
                <a:lnTo>
                  <a:pt x="3346585" y="2806871"/>
                </a:lnTo>
                <a:lnTo>
                  <a:pt x="3356777" y="2806300"/>
                </a:lnTo>
                <a:lnTo>
                  <a:pt x="3368573" y="2801384"/>
                </a:lnTo>
                <a:lnTo>
                  <a:pt x="3373956" y="2802756"/>
                </a:lnTo>
                <a:lnTo>
                  <a:pt x="3388845" y="2799898"/>
                </a:lnTo>
                <a:lnTo>
                  <a:pt x="3403161" y="2801842"/>
                </a:lnTo>
                <a:lnTo>
                  <a:pt x="3406024" y="2800241"/>
                </a:lnTo>
                <a:lnTo>
                  <a:pt x="3412094" y="2801956"/>
                </a:lnTo>
                <a:lnTo>
                  <a:pt x="3418851" y="2807100"/>
                </a:lnTo>
                <a:lnTo>
                  <a:pt x="3426410" y="2808586"/>
                </a:lnTo>
                <a:lnTo>
                  <a:pt x="3430647" y="2803327"/>
                </a:lnTo>
                <a:lnTo>
                  <a:pt x="3428013" y="2800013"/>
                </a:lnTo>
                <a:lnTo>
                  <a:pt x="3431219" y="2797955"/>
                </a:lnTo>
                <a:lnTo>
                  <a:pt x="3430647" y="2794068"/>
                </a:lnTo>
                <a:lnTo>
                  <a:pt x="3435227" y="2797955"/>
                </a:lnTo>
                <a:lnTo>
                  <a:pt x="3436601" y="2797155"/>
                </a:lnTo>
                <a:lnTo>
                  <a:pt x="3436832" y="2800698"/>
                </a:lnTo>
                <a:lnTo>
                  <a:pt x="3440037" y="2805156"/>
                </a:lnTo>
                <a:lnTo>
                  <a:pt x="3443359" y="2805042"/>
                </a:lnTo>
                <a:lnTo>
                  <a:pt x="3445765" y="2808243"/>
                </a:lnTo>
                <a:lnTo>
                  <a:pt x="3444276" y="2811329"/>
                </a:lnTo>
                <a:lnTo>
                  <a:pt x="3441756" y="2810300"/>
                </a:lnTo>
                <a:lnTo>
                  <a:pt x="3441526" y="2813387"/>
                </a:lnTo>
                <a:lnTo>
                  <a:pt x="3445192" y="2824932"/>
                </a:lnTo>
                <a:lnTo>
                  <a:pt x="3452178" y="2830076"/>
                </a:lnTo>
                <a:lnTo>
                  <a:pt x="3453209" y="2836363"/>
                </a:lnTo>
                <a:lnTo>
                  <a:pt x="3448857" y="2841393"/>
                </a:lnTo>
                <a:lnTo>
                  <a:pt x="3447138" y="2850423"/>
                </a:lnTo>
                <a:lnTo>
                  <a:pt x="3456072" y="2858539"/>
                </a:lnTo>
                <a:lnTo>
                  <a:pt x="3456529" y="2862883"/>
                </a:lnTo>
                <a:lnTo>
                  <a:pt x="3453209" y="2864940"/>
                </a:lnTo>
                <a:lnTo>
                  <a:pt x="3453209" y="2868255"/>
                </a:lnTo>
                <a:lnTo>
                  <a:pt x="3456301" y="2870313"/>
                </a:lnTo>
                <a:lnTo>
                  <a:pt x="3463515" y="2870770"/>
                </a:lnTo>
                <a:lnTo>
                  <a:pt x="3465463" y="2866312"/>
                </a:lnTo>
                <a:lnTo>
                  <a:pt x="3474739" y="2865283"/>
                </a:lnTo>
                <a:lnTo>
                  <a:pt x="3478862" y="2868370"/>
                </a:lnTo>
                <a:lnTo>
                  <a:pt x="3483330" y="2876486"/>
                </a:lnTo>
                <a:lnTo>
                  <a:pt x="3491346" y="2882887"/>
                </a:lnTo>
                <a:lnTo>
                  <a:pt x="3491116" y="2888602"/>
                </a:lnTo>
                <a:lnTo>
                  <a:pt x="3488597" y="2891574"/>
                </a:lnTo>
                <a:lnTo>
                  <a:pt x="3490888" y="2892718"/>
                </a:lnTo>
                <a:lnTo>
                  <a:pt x="3489055" y="2906092"/>
                </a:lnTo>
                <a:lnTo>
                  <a:pt x="3489743" y="2920609"/>
                </a:lnTo>
                <a:lnTo>
                  <a:pt x="3485505" y="2921295"/>
                </a:lnTo>
                <a:lnTo>
                  <a:pt x="3489399" y="2928153"/>
                </a:lnTo>
                <a:lnTo>
                  <a:pt x="3494782" y="2929868"/>
                </a:lnTo>
                <a:lnTo>
                  <a:pt x="3496385" y="2932383"/>
                </a:lnTo>
                <a:lnTo>
                  <a:pt x="3494782" y="2942214"/>
                </a:lnTo>
                <a:lnTo>
                  <a:pt x="3497071" y="2942785"/>
                </a:lnTo>
                <a:lnTo>
                  <a:pt x="3499936" y="2948386"/>
                </a:lnTo>
                <a:lnTo>
                  <a:pt x="3508983" y="2951587"/>
                </a:lnTo>
                <a:lnTo>
                  <a:pt x="3511732" y="2949529"/>
                </a:lnTo>
                <a:lnTo>
                  <a:pt x="3515969" y="2954216"/>
                </a:lnTo>
                <a:lnTo>
                  <a:pt x="3521467" y="2956845"/>
                </a:lnTo>
                <a:lnTo>
                  <a:pt x="3526048" y="2954902"/>
                </a:lnTo>
                <a:lnTo>
                  <a:pt x="3531202" y="2956159"/>
                </a:lnTo>
                <a:lnTo>
                  <a:pt x="3539676" y="2965761"/>
                </a:lnTo>
                <a:lnTo>
                  <a:pt x="3556054" y="2974106"/>
                </a:lnTo>
                <a:lnTo>
                  <a:pt x="3564185" y="2972506"/>
                </a:lnTo>
                <a:lnTo>
                  <a:pt x="3571858" y="2973763"/>
                </a:lnTo>
                <a:lnTo>
                  <a:pt x="3578616" y="2981765"/>
                </a:lnTo>
                <a:lnTo>
                  <a:pt x="3583082" y="2979250"/>
                </a:lnTo>
                <a:lnTo>
                  <a:pt x="3586059" y="2980050"/>
                </a:lnTo>
                <a:lnTo>
                  <a:pt x="3591901" y="2977764"/>
                </a:lnTo>
                <a:lnTo>
                  <a:pt x="3596253" y="2973306"/>
                </a:lnTo>
                <a:lnTo>
                  <a:pt x="3603010" y="2972620"/>
                </a:lnTo>
                <a:lnTo>
                  <a:pt x="3621907" y="2965076"/>
                </a:lnTo>
                <a:lnTo>
                  <a:pt x="3631412" y="2967704"/>
                </a:lnTo>
                <a:lnTo>
                  <a:pt x="3637139" y="2967019"/>
                </a:lnTo>
                <a:lnTo>
                  <a:pt x="3654889" y="2972048"/>
                </a:lnTo>
                <a:lnTo>
                  <a:pt x="3663479" y="2967247"/>
                </a:lnTo>
                <a:lnTo>
                  <a:pt x="3671038" y="2972620"/>
                </a:lnTo>
                <a:lnTo>
                  <a:pt x="3673673" y="2972391"/>
                </a:lnTo>
                <a:lnTo>
                  <a:pt x="3679399" y="2970677"/>
                </a:lnTo>
                <a:lnTo>
                  <a:pt x="3684324" y="2964733"/>
                </a:lnTo>
                <a:lnTo>
                  <a:pt x="3690966" y="2961646"/>
                </a:lnTo>
                <a:lnTo>
                  <a:pt x="3705395" y="2965190"/>
                </a:lnTo>
                <a:lnTo>
                  <a:pt x="3717651" y="2952730"/>
                </a:lnTo>
                <a:lnTo>
                  <a:pt x="3727500" y="2947815"/>
                </a:lnTo>
                <a:lnTo>
                  <a:pt x="3733913" y="2952273"/>
                </a:lnTo>
                <a:lnTo>
                  <a:pt x="3740671" y="2966333"/>
                </a:lnTo>
                <a:lnTo>
                  <a:pt x="3742502" y="2967133"/>
                </a:lnTo>
                <a:lnTo>
                  <a:pt x="3760827" y="2968505"/>
                </a:lnTo>
                <a:lnTo>
                  <a:pt x="3768272" y="2964961"/>
                </a:lnTo>
                <a:lnTo>
                  <a:pt x="3778006" y="2974106"/>
                </a:lnTo>
                <a:lnTo>
                  <a:pt x="3795758" y="2977078"/>
                </a:lnTo>
                <a:lnTo>
                  <a:pt x="3807096" y="2983937"/>
                </a:lnTo>
                <a:lnTo>
                  <a:pt x="3812250" y="2991138"/>
                </a:lnTo>
                <a:lnTo>
                  <a:pt x="3812250" y="3001654"/>
                </a:lnTo>
                <a:lnTo>
                  <a:pt x="3803317" y="3009542"/>
                </a:lnTo>
                <a:lnTo>
                  <a:pt x="3805607" y="3024402"/>
                </a:lnTo>
                <a:lnTo>
                  <a:pt x="3805493" y="3037205"/>
                </a:lnTo>
                <a:lnTo>
                  <a:pt x="3800683" y="3046235"/>
                </a:lnTo>
                <a:lnTo>
                  <a:pt x="3799652" y="3055037"/>
                </a:lnTo>
                <a:lnTo>
                  <a:pt x="3796102" y="3062582"/>
                </a:lnTo>
                <a:lnTo>
                  <a:pt x="3797247" y="3071040"/>
                </a:lnTo>
                <a:lnTo>
                  <a:pt x="3793010" y="3080071"/>
                </a:lnTo>
                <a:lnTo>
                  <a:pt x="3788199" y="3105448"/>
                </a:lnTo>
                <a:lnTo>
                  <a:pt x="3787627" y="3112077"/>
                </a:lnTo>
                <a:lnTo>
                  <a:pt x="3792437" y="3121679"/>
                </a:lnTo>
                <a:lnTo>
                  <a:pt x="3789917" y="3129224"/>
                </a:lnTo>
                <a:lnTo>
                  <a:pt x="3792551" y="3131625"/>
                </a:lnTo>
                <a:lnTo>
                  <a:pt x="3794498" y="3130595"/>
                </a:lnTo>
                <a:lnTo>
                  <a:pt x="3796560" y="3120765"/>
                </a:lnTo>
                <a:lnTo>
                  <a:pt x="3795529" y="3114478"/>
                </a:lnTo>
                <a:lnTo>
                  <a:pt x="3796903" y="3113678"/>
                </a:lnTo>
                <a:lnTo>
                  <a:pt x="3799194" y="3116193"/>
                </a:lnTo>
                <a:lnTo>
                  <a:pt x="3798965" y="3121908"/>
                </a:lnTo>
                <a:lnTo>
                  <a:pt x="3801255" y="3127852"/>
                </a:lnTo>
                <a:lnTo>
                  <a:pt x="3799881" y="3134368"/>
                </a:lnTo>
                <a:lnTo>
                  <a:pt x="3804118" y="3145227"/>
                </a:lnTo>
                <a:lnTo>
                  <a:pt x="3809616" y="3151857"/>
                </a:lnTo>
                <a:lnTo>
                  <a:pt x="3815113" y="3147513"/>
                </a:lnTo>
                <a:lnTo>
                  <a:pt x="3822214" y="3154372"/>
                </a:lnTo>
                <a:lnTo>
                  <a:pt x="3833437" y="3156201"/>
                </a:lnTo>
                <a:lnTo>
                  <a:pt x="3840195" y="3166489"/>
                </a:lnTo>
                <a:lnTo>
                  <a:pt x="3837331" y="3175405"/>
                </a:lnTo>
                <a:lnTo>
                  <a:pt x="3833437" y="3178491"/>
                </a:lnTo>
                <a:lnTo>
                  <a:pt x="3825420" y="3180320"/>
                </a:lnTo>
                <a:lnTo>
                  <a:pt x="3806753" y="3174033"/>
                </a:lnTo>
                <a:lnTo>
                  <a:pt x="3794498" y="3174376"/>
                </a:lnTo>
                <a:lnTo>
                  <a:pt x="3789001" y="3173005"/>
                </a:lnTo>
                <a:lnTo>
                  <a:pt x="3788314" y="3170375"/>
                </a:lnTo>
                <a:lnTo>
                  <a:pt x="3793467" y="3167860"/>
                </a:lnTo>
                <a:lnTo>
                  <a:pt x="3794842" y="3164088"/>
                </a:lnTo>
                <a:lnTo>
                  <a:pt x="3793010" y="3157573"/>
                </a:lnTo>
                <a:lnTo>
                  <a:pt x="3786023" y="3150486"/>
                </a:lnTo>
                <a:lnTo>
                  <a:pt x="3772050" y="3144198"/>
                </a:lnTo>
                <a:lnTo>
                  <a:pt x="3765866" y="3144770"/>
                </a:lnTo>
                <a:lnTo>
                  <a:pt x="3764149" y="3146828"/>
                </a:lnTo>
                <a:lnTo>
                  <a:pt x="3764607" y="3152200"/>
                </a:lnTo>
                <a:lnTo>
                  <a:pt x="3762774" y="3153343"/>
                </a:lnTo>
                <a:lnTo>
                  <a:pt x="3740556" y="3147513"/>
                </a:lnTo>
                <a:lnTo>
                  <a:pt x="3728416" y="3150943"/>
                </a:lnTo>
                <a:lnTo>
                  <a:pt x="3725439" y="3148885"/>
                </a:lnTo>
                <a:lnTo>
                  <a:pt x="3725439" y="3143627"/>
                </a:lnTo>
                <a:lnTo>
                  <a:pt x="3722118" y="3142255"/>
                </a:lnTo>
                <a:lnTo>
                  <a:pt x="3719025" y="3144084"/>
                </a:lnTo>
                <a:lnTo>
                  <a:pt x="3718681" y="3146485"/>
                </a:lnTo>
                <a:lnTo>
                  <a:pt x="3711695" y="3147056"/>
                </a:lnTo>
                <a:lnTo>
                  <a:pt x="3709061" y="3144198"/>
                </a:lnTo>
                <a:lnTo>
                  <a:pt x="3713299" y="3143056"/>
                </a:lnTo>
                <a:lnTo>
                  <a:pt x="3713528" y="3140083"/>
                </a:lnTo>
                <a:lnTo>
                  <a:pt x="3710321" y="3136311"/>
                </a:lnTo>
                <a:lnTo>
                  <a:pt x="3707000" y="3136311"/>
                </a:lnTo>
                <a:lnTo>
                  <a:pt x="3703335" y="3140198"/>
                </a:lnTo>
                <a:lnTo>
                  <a:pt x="3696693" y="3136425"/>
                </a:lnTo>
                <a:lnTo>
                  <a:pt x="3687072" y="3134825"/>
                </a:lnTo>
                <a:lnTo>
                  <a:pt x="3687300" y="3130138"/>
                </a:lnTo>
                <a:lnTo>
                  <a:pt x="3683865" y="3134025"/>
                </a:lnTo>
                <a:lnTo>
                  <a:pt x="3682033" y="3133682"/>
                </a:lnTo>
                <a:lnTo>
                  <a:pt x="3682261" y="3123966"/>
                </a:lnTo>
                <a:lnTo>
                  <a:pt x="3679972" y="3122708"/>
                </a:lnTo>
                <a:lnTo>
                  <a:pt x="3672413" y="3125337"/>
                </a:lnTo>
                <a:lnTo>
                  <a:pt x="3670581" y="3128424"/>
                </a:lnTo>
                <a:lnTo>
                  <a:pt x="3667946" y="3129453"/>
                </a:lnTo>
                <a:lnTo>
                  <a:pt x="3665427" y="3128195"/>
                </a:lnTo>
                <a:lnTo>
                  <a:pt x="3663823" y="3129681"/>
                </a:lnTo>
                <a:lnTo>
                  <a:pt x="3662793" y="3128995"/>
                </a:lnTo>
                <a:lnTo>
                  <a:pt x="3664739" y="3124080"/>
                </a:lnTo>
                <a:lnTo>
                  <a:pt x="3663251" y="3121222"/>
                </a:lnTo>
                <a:lnTo>
                  <a:pt x="3659013" y="3124423"/>
                </a:lnTo>
                <a:lnTo>
                  <a:pt x="3656723" y="3122480"/>
                </a:lnTo>
                <a:lnTo>
                  <a:pt x="3654776" y="3123851"/>
                </a:lnTo>
                <a:lnTo>
                  <a:pt x="3645728" y="3113335"/>
                </a:lnTo>
                <a:lnTo>
                  <a:pt x="3640804" y="3111506"/>
                </a:lnTo>
                <a:lnTo>
                  <a:pt x="3636223" y="3112192"/>
                </a:lnTo>
                <a:lnTo>
                  <a:pt x="3636910" y="3110820"/>
                </a:lnTo>
                <a:lnTo>
                  <a:pt x="3634963" y="3109448"/>
                </a:lnTo>
                <a:lnTo>
                  <a:pt x="3631871" y="3111163"/>
                </a:lnTo>
                <a:lnTo>
                  <a:pt x="3625915" y="3110363"/>
                </a:lnTo>
                <a:lnTo>
                  <a:pt x="3616982" y="3106133"/>
                </a:lnTo>
                <a:lnTo>
                  <a:pt x="3616752" y="3101447"/>
                </a:lnTo>
                <a:lnTo>
                  <a:pt x="3612516" y="3099618"/>
                </a:lnTo>
                <a:lnTo>
                  <a:pt x="3605644" y="3100304"/>
                </a:lnTo>
                <a:lnTo>
                  <a:pt x="3598771" y="3104419"/>
                </a:lnTo>
                <a:lnTo>
                  <a:pt x="3591328" y="3092188"/>
                </a:lnTo>
                <a:lnTo>
                  <a:pt x="3588007" y="3089330"/>
                </a:lnTo>
                <a:lnTo>
                  <a:pt x="3578845" y="3083272"/>
                </a:lnTo>
                <a:lnTo>
                  <a:pt x="3568194" y="3080642"/>
                </a:lnTo>
                <a:lnTo>
                  <a:pt x="3558230" y="3079956"/>
                </a:lnTo>
                <a:lnTo>
                  <a:pt x="3527537" y="3085101"/>
                </a:lnTo>
                <a:lnTo>
                  <a:pt x="3515854" y="3091959"/>
                </a:lnTo>
                <a:lnTo>
                  <a:pt x="3511960" y="3098932"/>
                </a:lnTo>
                <a:lnTo>
                  <a:pt x="3506006" y="3103733"/>
                </a:lnTo>
                <a:lnTo>
                  <a:pt x="3464203" y="3109448"/>
                </a:lnTo>
                <a:lnTo>
                  <a:pt x="3465120" y="3115164"/>
                </a:lnTo>
                <a:lnTo>
                  <a:pt x="3460653" y="3116650"/>
                </a:lnTo>
                <a:lnTo>
                  <a:pt x="3446795" y="3109448"/>
                </a:lnTo>
                <a:lnTo>
                  <a:pt x="3434541" y="3105676"/>
                </a:lnTo>
                <a:lnTo>
                  <a:pt x="3411521" y="3103733"/>
                </a:lnTo>
                <a:lnTo>
                  <a:pt x="3406252" y="3100532"/>
                </a:lnTo>
                <a:lnTo>
                  <a:pt x="3400984" y="3100532"/>
                </a:lnTo>
                <a:lnTo>
                  <a:pt x="3391478" y="3093559"/>
                </a:lnTo>
                <a:lnTo>
                  <a:pt x="3382775" y="3091044"/>
                </a:lnTo>
                <a:lnTo>
                  <a:pt x="3376017" y="3094588"/>
                </a:lnTo>
                <a:lnTo>
                  <a:pt x="3369032" y="3093559"/>
                </a:lnTo>
                <a:lnTo>
                  <a:pt x="3362503" y="3090016"/>
                </a:lnTo>
                <a:lnTo>
                  <a:pt x="3333528" y="3088987"/>
                </a:lnTo>
                <a:lnTo>
                  <a:pt x="3328260" y="3087958"/>
                </a:lnTo>
                <a:lnTo>
                  <a:pt x="3325054" y="3084415"/>
                </a:lnTo>
                <a:lnTo>
                  <a:pt x="3319671" y="3082128"/>
                </a:lnTo>
                <a:lnTo>
                  <a:pt x="3312456" y="3080985"/>
                </a:lnTo>
                <a:lnTo>
                  <a:pt x="3311310" y="3082357"/>
                </a:lnTo>
                <a:lnTo>
                  <a:pt x="3312570" y="3084872"/>
                </a:lnTo>
                <a:lnTo>
                  <a:pt x="3303636" y="3084872"/>
                </a:lnTo>
                <a:lnTo>
                  <a:pt x="3295505" y="3078127"/>
                </a:lnTo>
                <a:lnTo>
                  <a:pt x="3292986" y="3077899"/>
                </a:lnTo>
                <a:lnTo>
                  <a:pt x="3291612" y="3080757"/>
                </a:lnTo>
                <a:lnTo>
                  <a:pt x="3284168" y="3078813"/>
                </a:lnTo>
                <a:lnTo>
                  <a:pt x="3283594" y="3076985"/>
                </a:lnTo>
                <a:lnTo>
                  <a:pt x="3278899" y="3078127"/>
                </a:lnTo>
                <a:lnTo>
                  <a:pt x="3279930" y="3090244"/>
                </a:lnTo>
                <a:lnTo>
                  <a:pt x="3276380" y="3092302"/>
                </a:lnTo>
                <a:lnTo>
                  <a:pt x="3272601" y="3091845"/>
                </a:lnTo>
                <a:lnTo>
                  <a:pt x="3273860" y="3088073"/>
                </a:lnTo>
                <a:lnTo>
                  <a:pt x="3271341" y="3083614"/>
                </a:lnTo>
                <a:lnTo>
                  <a:pt x="3267447" y="3083729"/>
                </a:lnTo>
                <a:lnTo>
                  <a:pt x="3266531" y="3085558"/>
                </a:lnTo>
                <a:lnTo>
                  <a:pt x="3268821" y="3089558"/>
                </a:lnTo>
                <a:lnTo>
                  <a:pt x="3264469" y="3089673"/>
                </a:lnTo>
                <a:lnTo>
                  <a:pt x="3263324" y="3092073"/>
                </a:lnTo>
                <a:lnTo>
                  <a:pt x="3267790" y="3095846"/>
                </a:lnTo>
                <a:lnTo>
                  <a:pt x="3268592" y="3098589"/>
                </a:lnTo>
                <a:lnTo>
                  <a:pt x="3262866" y="3100075"/>
                </a:lnTo>
                <a:lnTo>
                  <a:pt x="3259315" y="3099847"/>
                </a:lnTo>
                <a:lnTo>
                  <a:pt x="3257483" y="3096646"/>
                </a:lnTo>
                <a:lnTo>
                  <a:pt x="3248893" y="3095731"/>
                </a:lnTo>
                <a:lnTo>
                  <a:pt x="3250497" y="3093445"/>
                </a:lnTo>
                <a:lnTo>
                  <a:pt x="3249695" y="3089673"/>
                </a:lnTo>
                <a:lnTo>
                  <a:pt x="3247175" y="3089673"/>
                </a:lnTo>
                <a:lnTo>
                  <a:pt x="3246717" y="3091159"/>
                </a:lnTo>
                <a:lnTo>
                  <a:pt x="3242938" y="3090130"/>
                </a:lnTo>
                <a:lnTo>
                  <a:pt x="3241220" y="3092188"/>
                </a:lnTo>
                <a:lnTo>
                  <a:pt x="3238013" y="3091387"/>
                </a:lnTo>
                <a:lnTo>
                  <a:pt x="3237784" y="3087158"/>
                </a:lnTo>
                <a:lnTo>
                  <a:pt x="3234234" y="3086358"/>
                </a:lnTo>
                <a:lnTo>
                  <a:pt x="3231485" y="3091616"/>
                </a:lnTo>
                <a:lnTo>
                  <a:pt x="3216712" y="3088073"/>
                </a:lnTo>
                <a:lnTo>
                  <a:pt x="3214764" y="3079156"/>
                </a:lnTo>
                <a:lnTo>
                  <a:pt x="3210985" y="3076870"/>
                </a:lnTo>
                <a:lnTo>
                  <a:pt x="3203426" y="3081100"/>
                </a:lnTo>
                <a:lnTo>
                  <a:pt x="3174795" y="3075041"/>
                </a:lnTo>
                <a:lnTo>
                  <a:pt x="3168839" y="3079042"/>
                </a:lnTo>
                <a:lnTo>
                  <a:pt x="3154638" y="3080299"/>
                </a:lnTo>
                <a:lnTo>
                  <a:pt x="3145132" y="3073670"/>
                </a:lnTo>
                <a:lnTo>
                  <a:pt x="3144674" y="3069783"/>
                </a:lnTo>
                <a:lnTo>
                  <a:pt x="3141466" y="3069554"/>
                </a:lnTo>
                <a:lnTo>
                  <a:pt x="3140551" y="3074698"/>
                </a:lnTo>
                <a:lnTo>
                  <a:pt x="3129098" y="3075956"/>
                </a:lnTo>
                <a:lnTo>
                  <a:pt x="3106651" y="3068525"/>
                </a:lnTo>
                <a:lnTo>
                  <a:pt x="3106616" y="3068288"/>
                </a:lnTo>
                <a:lnTo>
                  <a:pt x="3093023" y="3064982"/>
                </a:lnTo>
                <a:lnTo>
                  <a:pt x="3093480" y="3059266"/>
                </a:lnTo>
                <a:lnTo>
                  <a:pt x="3092106" y="3058695"/>
                </a:lnTo>
                <a:lnTo>
                  <a:pt x="3092105" y="3058696"/>
                </a:lnTo>
                <a:lnTo>
                  <a:pt x="3093479" y="3059267"/>
                </a:lnTo>
                <a:lnTo>
                  <a:pt x="3093020" y="3064982"/>
                </a:lnTo>
                <a:lnTo>
                  <a:pt x="3069657" y="3063954"/>
                </a:lnTo>
                <a:lnTo>
                  <a:pt x="3002658" y="3039606"/>
                </a:lnTo>
                <a:lnTo>
                  <a:pt x="2997962" y="3035833"/>
                </a:lnTo>
                <a:lnTo>
                  <a:pt x="2995100" y="3030346"/>
                </a:lnTo>
                <a:lnTo>
                  <a:pt x="2972537" y="3023259"/>
                </a:lnTo>
                <a:lnTo>
                  <a:pt x="2944136" y="3008628"/>
                </a:lnTo>
                <a:lnTo>
                  <a:pt x="2929362" y="3003141"/>
                </a:lnTo>
                <a:lnTo>
                  <a:pt x="2936003" y="3003484"/>
                </a:lnTo>
                <a:lnTo>
                  <a:pt x="2936004" y="3003483"/>
                </a:lnTo>
                <a:lnTo>
                  <a:pt x="2929364" y="3003140"/>
                </a:lnTo>
                <a:lnTo>
                  <a:pt x="2910008" y="2996053"/>
                </a:lnTo>
                <a:lnTo>
                  <a:pt x="2868551" y="2984737"/>
                </a:lnTo>
                <a:lnTo>
                  <a:pt x="2830299" y="2978678"/>
                </a:lnTo>
                <a:lnTo>
                  <a:pt x="2825031" y="2976621"/>
                </a:lnTo>
                <a:lnTo>
                  <a:pt x="2811402" y="2979593"/>
                </a:lnTo>
                <a:lnTo>
                  <a:pt x="2806134" y="2975706"/>
                </a:lnTo>
                <a:lnTo>
                  <a:pt x="2808080" y="2969991"/>
                </a:lnTo>
                <a:lnTo>
                  <a:pt x="2786664" y="2965190"/>
                </a:lnTo>
                <a:lnTo>
                  <a:pt x="2751390" y="2962561"/>
                </a:lnTo>
                <a:lnTo>
                  <a:pt x="2742571" y="2963932"/>
                </a:lnTo>
                <a:lnTo>
                  <a:pt x="2735814" y="2967933"/>
                </a:lnTo>
                <a:lnTo>
                  <a:pt x="2733982" y="2971362"/>
                </a:lnTo>
                <a:lnTo>
                  <a:pt x="2732950" y="2975706"/>
                </a:lnTo>
                <a:lnTo>
                  <a:pt x="2735127" y="2978450"/>
                </a:lnTo>
                <a:lnTo>
                  <a:pt x="2738334" y="2977421"/>
                </a:lnTo>
                <a:lnTo>
                  <a:pt x="2739708" y="2979250"/>
                </a:lnTo>
                <a:lnTo>
                  <a:pt x="2737531" y="2981993"/>
                </a:lnTo>
                <a:lnTo>
                  <a:pt x="2695043" y="2972849"/>
                </a:lnTo>
                <a:lnTo>
                  <a:pt x="2689317" y="2973877"/>
                </a:lnTo>
                <a:lnTo>
                  <a:pt x="2687370" y="2970448"/>
                </a:lnTo>
                <a:lnTo>
                  <a:pt x="2689431" y="2967362"/>
                </a:lnTo>
                <a:lnTo>
                  <a:pt x="2686567" y="2966447"/>
                </a:lnTo>
                <a:lnTo>
                  <a:pt x="2690004" y="2962904"/>
                </a:lnTo>
                <a:lnTo>
                  <a:pt x="2695272" y="2962103"/>
                </a:lnTo>
                <a:lnTo>
                  <a:pt x="2697334" y="2959360"/>
                </a:lnTo>
                <a:lnTo>
                  <a:pt x="2701915" y="2959360"/>
                </a:lnTo>
                <a:lnTo>
                  <a:pt x="2701915" y="2957645"/>
                </a:lnTo>
                <a:lnTo>
                  <a:pt x="2699395" y="2956617"/>
                </a:lnTo>
                <a:lnTo>
                  <a:pt x="2689889" y="2960046"/>
                </a:lnTo>
                <a:lnTo>
                  <a:pt x="2689890" y="2960046"/>
                </a:lnTo>
                <a:lnTo>
                  <a:pt x="2682102" y="2964961"/>
                </a:lnTo>
                <a:lnTo>
                  <a:pt x="2676146" y="2961532"/>
                </a:lnTo>
                <a:lnTo>
                  <a:pt x="2667671" y="2960846"/>
                </a:lnTo>
                <a:lnTo>
                  <a:pt x="2662288" y="2964390"/>
                </a:lnTo>
                <a:lnTo>
                  <a:pt x="2661830" y="2965990"/>
                </a:lnTo>
                <a:lnTo>
                  <a:pt x="2665610" y="2969991"/>
                </a:lnTo>
                <a:lnTo>
                  <a:pt x="2664007" y="2971477"/>
                </a:lnTo>
                <a:lnTo>
                  <a:pt x="2659884" y="2968962"/>
                </a:lnTo>
                <a:lnTo>
                  <a:pt x="2658395" y="2963132"/>
                </a:lnTo>
                <a:lnTo>
                  <a:pt x="2646370" y="2962675"/>
                </a:lnTo>
                <a:lnTo>
                  <a:pt x="2635833" y="2965076"/>
                </a:lnTo>
                <a:lnTo>
                  <a:pt x="2631251" y="2969534"/>
                </a:lnTo>
                <a:lnTo>
                  <a:pt x="2630335" y="2982337"/>
                </a:lnTo>
                <a:lnTo>
                  <a:pt x="2625182" y="2985994"/>
                </a:lnTo>
                <a:lnTo>
                  <a:pt x="2618080" y="2988738"/>
                </a:lnTo>
                <a:lnTo>
                  <a:pt x="2598726" y="2988738"/>
                </a:lnTo>
                <a:lnTo>
                  <a:pt x="2547532" y="2979936"/>
                </a:lnTo>
                <a:lnTo>
                  <a:pt x="2529896" y="2973992"/>
                </a:lnTo>
                <a:lnTo>
                  <a:pt x="2513174" y="2971934"/>
                </a:lnTo>
                <a:lnTo>
                  <a:pt x="2501264" y="2972734"/>
                </a:lnTo>
                <a:lnTo>
                  <a:pt x="2499203" y="2971592"/>
                </a:lnTo>
                <a:lnTo>
                  <a:pt x="2498058" y="2966219"/>
                </a:lnTo>
                <a:lnTo>
                  <a:pt x="2492904" y="2963018"/>
                </a:lnTo>
                <a:lnTo>
                  <a:pt x="2487292" y="2960618"/>
                </a:lnTo>
                <a:lnTo>
                  <a:pt x="2470113" y="2958789"/>
                </a:lnTo>
                <a:lnTo>
                  <a:pt x="2466334" y="2950444"/>
                </a:lnTo>
                <a:lnTo>
                  <a:pt x="2452361" y="2940499"/>
                </a:lnTo>
                <a:lnTo>
                  <a:pt x="2427394" y="2931469"/>
                </a:lnTo>
                <a:lnTo>
                  <a:pt x="2423272" y="2927925"/>
                </a:lnTo>
                <a:lnTo>
                  <a:pt x="2408268" y="2925067"/>
                </a:lnTo>
                <a:lnTo>
                  <a:pt x="2378835" y="2922896"/>
                </a:lnTo>
                <a:lnTo>
                  <a:pt x="2355815" y="2916837"/>
                </a:lnTo>
                <a:lnTo>
                  <a:pt x="2247359" y="2909293"/>
                </a:lnTo>
                <a:lnTo>
                  <a:pt x="2237395" y="2906435"/>
                </a:lnTo>
                <a:lnTo>
                  <a:pt x="2231783" y="2901062"/>
                </a:lnTo>
                <a:lnTo>
                  <a:pt x="2221934" y="2897862"/>
                </a:lnTo>
                <a:lnTo>
                  <a:pt x="2215635" y="2900034"/>
                </a:lnTo>
                <a:lnTo>
                  <a:pt x="2215406" y="2896033"/>
                </a:lnTo>
                <a:lnTo>
                  <a:pt x="2210023" y="2883916"/>
                </a:lnTo>
                <a:lnTo>
                  <a:pt x="2210137" y="2874771"/>
                </a:lnTo>
                <a:lnTo>
                  <a:pt x="2216666" y="2864369"/>
                </a:lnTo>
                <a:lnTo>
                  <a:pt x="2226744" y="2862197"/>
                </a:lnTo>
                <a:lnTo>
                  <a:pt x="2223995" y="2856253"/>
                </a:lnTo>
                <a:lnTo>
                  <a:pt x="2225141" y="2852024"/>
                </a:lnTo>
                <a:lnTo>
                  <a:pt x="2230752" y="2847223"/>
                </a:lnTo>
                <a:lnTo>
                  <a:pt x="2235906" y="2845279"/>
                </a:lnTo>
                <a:lnTo>
                  <a:pt x="2243121" y="2835563"/>
                </a:lnTo>
                <a:lnTo>
                  <a:pt x="2242320" y="2825161"/>
                </a:lnTo>
                <a:lnTo>
                  <a:pt x="2236479" y="2819331"/>
                </a:lnTo>
                <a:lnTo>
                  <a:pt x="2222392" y="2817616"/>
                </a:lnTo>
                <a:lnTo>
                  <a:pt x="2217009" y="2819560"/>
                </a:lnTo>
                <a:lnTo>
                  <a:pt x="2213459" y="2823218"/>
                </a:lnTo>
                <a:lnTo>
                  <a:pt x="2211626" y="2814530"/>
                </a:lnTo>
                <a:lnTo>
                  <a:pt x="2213688" y="2812473"/>
                </a:lnTo>
                <a:lnTo>
                  <a:pt x="2212543" y="2807443"/>
                </a:lnTo>
                <a:lnTo>
                  <a:pt x="2219987" y="2799556"/>
                </a:lnTo>
                <a:lnTo>
                  <a:pt x="2220903" y="2791440"/>
                </a:lnTo>
                <a:lnTo>
                  <a:pt x="2231669" y="2786410"/>
                </a:lnTo>
                <a:lnTo>
                  <a:pt x="2232012" y="2783324"/>
                </a:lnTo>
                <a:lnTo>
                  <a:pt x="2236250" y="2780466"/>
                </a:lnTo>
                <a:lnTo>
                  <a:pt x="2229951" y="2772921"/>
                </a:lnTo>
                <a:lnTo>
                  <a:pt x="2229950" y="2772921"/>
                </a:lnTo>
                <a:lnTo>
                  <a:pt x="2236249" y="2780466"/>
                </a:lnTo>
                <a:lnTo>
                  <a:pt x="2232012" y="2783324"/>
                </a:lnTo>
                <a:lnTo>
                  <a:pt x="2231668" y="2786410"/>
                </a:lnTo>
                <a:lnTo>
                  <a:pt x="2220902" y="2791440"/>
                </a:lnTo>
                <a:lnTo>
                  <a:pt x="2219986" y="2799556"/>
                </a:lnTo>
                <a:lnTo>
                  <a:pt x="2212542" y="2807443"/>
                </a:lnTo>
                <a:lnTo>
                  <a:pt x="2213687" y="2812473"/>
                </a:lnTo>
                <a:lnTo>
                  <a:pt x="2211626" y="2814530"/>
                </a:lnTo>
                <a:lnTo>
                  <a:pt x="2213458" y="2823218"/>
                </a:lnTo>
                <a:lnTo>
                  <a:pt x="2207846" y="2825390"/>
                </a:lnTo>
                <a:lnTo>
                  <a:pt x="2196279" y="2825961"/>
                </a:lnTo>
                <a:lnTo>
                  <a:pt x="2195249" y="2822760"/>
                </a:lnTo>
                <a:lnTo>
                  <a:pt x="2187690" y="2822417"/>
                </a:lnTo>
                <a:lnTo>
                  <a:pt x="2187003" y="2819788"/>
                </a:lnTo>
                <a:lnTo>
                  <a:pt x="2182765" y="2818645"/>
                </a:lnTo>
                <a:lnTo>
                  <a:pt x="2183109" y="2813730"/>
                </a:lnTo>
                <a:lnTo>
                  <a:pt x="2172687" y="2808815"/>
                </a:lnTo>
                <a:lnTo>
                  <a:pt x="2166388" y="2808586"/>
                </a:lnTo>
                <a:lnTo>
                  <a:pt x="2160203" y="2804128"/>
                </a:lnTo>
                <a:lnTo>
                  <a:pt x="2154935" y="2802985"/>
                </a:lnTo>
                <a:lnTo>
                  <a:pt x="2146918" y="2793726"/>
                </a:lnTo>
                <a:lnTo>
                  <a:pt x="2140734" y="2791097"/>
                </a:lnTo>
                <a:lnTo>
                  <a:pt x="2124242" y="2789725"/>
                </a:lnTo>
                <a:lnTo>
                  <a:pt x="2090571" y="2796698"/>
                </a:lnTo>
                <a:lnTo>
                  <a:pt x="2073392" y="2794526"/>
                </a:lnTo>
                <a:lnTo>
                  <a:pt x="2049113" y="2798298"/>
                </a:lnTo>
                <a:lnTo>
                  <a:pt x="2044532" y="2801613"/>
                </a:lnTo>
                <a:lnTo>
                  <a:pt x="2036516" y="2799441"/>
                </a:lnTo>
                <a:lnTo>
                  <a:pt x="2032622" y="2800813"/>
                </a:lnTo>
                <a:lnTo>
                  <a:pt x="2025636" y="2794526"/>
                </a:lnTo>
                <a:lnTo>
                  <a:pt x="2022085" y="2793955"/>
                </a:lnTo>
                <a:lnTo>
                  <a:pt x="2020367" y="2797498"/>
                </a:lnTo>
                <a:lnTo>
                  <a:pt x="2018191" y="2797612"/>
                </a:lnTo>
                <a:lnTo>
                  <a:pt x="2018993" y="2794640"/>
                </a:lnTo>
                <a:lnTo>
                  <a:pt x="2012465" y="2790297"/>
                </a:lnTo>
                <a:lnTo>
                  <a:pt x="1999294" y="2787553"/>
                </a:lnTo>
                <a:lnTo>
                  <a:pt x="1995630" y="2788353"/>
                </a:lnTo>
                <a:lnTo>
                  <a:pt x="1993339" y="2793269"/>
                </a:lnTo>
                <a:lnTo>
                  <a:pt x="1989560" y="2796469"/>
                </a:lnTo>
                <a:lnTo>
                  <a:pt x="1984864" y="2795326"/>
                </a:lnTo>
                <a:lnTo>
                  <a:pt x="1983146" y="2783895"/>
                </a:lnTo>
                <a:lnTo>
                  <a:pt x="1980741" y="2780695"/>
                </a:lnTo>
                <a:lnTo>
                  <a:pt x="1978909" y="2780695"/>
                </a:lnTo>
                <a:lnTo>
                  <a:pt x="1978107" y="2777723"/>
                </a:lnTo>
                <a:lnTo>
                  <a:pt x="1989331" y="2778523"/>
                </a:lnTo>
                <a:lnTo>
                  <a:pt x="1993110" y="2773379"/>
                </a:lnTo>
                <a:lnTo>
                  <a:pt x="2002272" y="2766749"/>
                </a:lnTo>
                <a:lnTo>
                  <a:pt x="2000898" y="2761834"/>
                </a:lnTo>
                <a:lnTo>
                  <a:pt x="2010404" y="2757261"/>
                </a:lnTo>
                <a:lnTo>
                  <a:pt x="2016932" y="2771778"/>
                </a:lnTo>
                <a:lnTo>
                  <a:pt x="2014870" y="2772350"/>
                </a:lnTo>
                <a:lnTo>
                  <a:pt x="2014068" y="2774979"/>
                </a:lnTo>
                <a:lnTo>
                  <a:pt x="2019795" y="2778751"/>
                </a:lnTo>
                <a:lnTo>
                  <a:pt x="2023460" y="2784810"/>
                </a:lnTo>
                <a:lnTo>
                  <a:pt x="2024032" y="2789839"/>
                </a:lnTo>
                <a:lnTo>
                  <a:pt x="2027583" y="2792697"/>
                </a:lnTo>
                <a:lnTo>
                  <a:pt x="2029988" y="2792240"/>
                </a:lnTo>
                <a:lnTo>
                  <a:pt x="2035943" y="2785038"/>
                </a:lnTo>
                <a:lnTo>
                  <a:pt x="2037546" y="2773722"/>
                </a:lnTo>
                <a:lnTo>
                  <a:pt x="2049572" y="2763891"/>
                </a:lnTo>
                <a:lnTo>
                  <a:pt x="2050373" y="2759319"/>
                </a:lnTo>
                <a:lnTo>
                  <a:pt x="2054496" y="2757718"/>
                </a:lnTo>
                <a:lnTo>
                  <a:pt x="2058161" y="2752917"/>
                </a:lnTo>
                <a:lnTo>
                  <a:pt x="2060681" y="2744801"/>
                </a:lnTo>
                <a:lnTo>
                  <a:pt x="2059650" y="2735657"/>
                </a:lnTo>
                <a:lnTo>
                  <a:pt x="2065833" y="2724911"/>
                </a:lnTo>
                <a:lnTo>
                  <a:pt x="2070414" y="2721368"/>
                </a:lnTo>
                <a:lnTo>
                  <a:pt x="2071903" y="2726855"/>
                </a:lnTo>
                <a:lnTo>
                  <a:pt x="2069842" y="2729598"/>
                </a:lnTo>
                <a:lnTo>
                  <a:pt x="2074537" y="2733256"/>
                </a:lnTo>
                <a:lnTo>
                  <a:pt x="2078431" y="2733942"/>
                </a:lnTo>
                <a:lnTo>
                  <a:pt x="2090113" y="2731541"/>
                </a:lnTo>
                <a:lnTo>
                  <a:pt x="2098130" y="2720568"/>
                </a:lnTo>
                <a:lnTo>
                  <a:pt x="2100077" y="2713938"/>
                </a:lnTo>
                <a:lnTo>
                  <a:pt x="2100993" y="2678731"/>
                </a:lnTo>
                <a:lnTo>
                  <a:pt x="2107979" y="2653011"/>
                </a:lnTo>
                <a:lnTo>
                  <a:pt x="2112446" y="2650267"/>
                </a:lnTo>
                <a:lnTo>
                  <a:pt x="2112102" y="2643295"/>
                </a:lnTo>
                <a:lnTo>
                  <a:pt x="2120692" y="2637922"/>
                </a:lnTo>
                <a:lnTo>
                  <a:pt x="2123784" y="2633350"/>
                </a:lnTo>
                <a:lnTo>
                  <a:pt x="2132717" y="2626034"/>
                </a:lnTo>
                <a:lnTo>
                  <a:pt x="2134779" y="2616089"/>
                </a:lnTo>
                <a:lnTo>
                  <a:pt x="2131686" y="2616660"/>
                </a:lnTo>
                <a:lnTo>
                  <a:pt x="2141650" y="2607058"/>
                </a:lnTo>
                <a:close/>
                <a:moveTo>
                  <a:pt x="5005157" y="2583396"/>
                </a:moveTo>
                <a:lnTo>
                  <a:pt x="5006760" y="2586826"/>
                </a:lnTo>
                <a:lnTo>
                  <a:pt x="5006531" y="2594256"/>
                </a:lnTo>
                <a:lnTo>
                  <a:pt x="5011799" y="2603743"/>
                </a:lnTo>
                <a:lnTo>
                  <a:pt x="5019816" y="2634378"/>
                </a:lnTo>
                <a:lnTo>
                  <a:pt x="5014662" y="2679188"/>
                </a:lnTo>
                <a:lnTo>
                  <a:pt x="5008478" y="2713366"/>
                </a:lnTo>
                <a:lnTo>
                  <a:pt x="5003668" y="2724226"/>
                </a:lnTo>
                <a:lnTo>
                  <a:pt x="4999774" y="2703650"/>
                </a:lnTo>
                <a:lnTo>
                  <a:pt x="5002064" y="2689133"/>
                </a:lnTo>
                <a:lnTo>
                  <a:pt x="4996796" y="2660784"/>
                </a:lnTo>
                <a:lnTo>
                  <a:pt x="4995880" y="2611516"/>
                </a:lnTo>
                <a:lnTo>
                  <a:pt x="5000346" y="2587626"/>
                </a:lnTo>
                <a:lnTo>
                  <a:pt x="5002522" y="2583739"/>
                </a:lnTo>
                <a:close/>
                <a:moveTo>
                  <a:pt x="3459851" y="2572651"/>
                </a:moveTo>
                <a:lnTo>
                  <a:pt x="3463287" y="2576080"/>
                </a:lnTo>
                <a:lnTo>
                  <a:pt x="3467753" y="2577223"/>
                </a:lnTo>
                <a:lnTo>
                  <a:pt x="3467639" y="2580653"/>
                </a:lnTo>
                <a:lnTo>
                  <a:pt x="3470732" y="2586711"/>
                </a:lnTo>
                <a:lnTo>
                  <a:pt x="3468670" y="2596084"/>
                </a:lnTo>
                <a:lnTo>
                  <a:pt x="3459965" y="2600543"/>
                </a:lnTo>
                <a:lnTo>
                  <a:pt x="3452751" y="2599971"/>
                </a:lnTo>
                <a:lnTo>
                  <a:pt x="3450804" y="2598371"/>
                </a:lnTo>
                <a:lnTo>
                  <a:pt x="3446681" y="2600314"/>
                </a:lnTo>
                <a:lnTo>
                  <a:pt x="3441298" y="2600314"/>
                </a:lnTo>
                <a:lnTo>
                  <a:pt x="3437977" y="2594370"/>
                </a:lnTo>
                <a:lnTo>
                  <a:pt x="3441068" y="2584196"/>
                </a:lnTo>
                <a:lnTo>
                  <a:pt x="3444734" y="2583625"/>
                </a:lnTo>
                <a:lnTo>
                  <a:pt x="3445535" y="2579395"/>
                </a:lnTo>
                <a:lnTo>
                  <a:pt x="3449543" y="2576880"/>
                </a:lnTo>
                <a:lnTo>
                  <a:pt x="3452865" y="2575509"/>
                </a:lnTo>
                <a:lnTo>
                  <a:pt x="3457331" y="2576537"/>
                </a:lnTo>
                <a:close/>
                <a:moveTo>
                  <a:pt x="7424645" y="2549446"/>
                </a:moveTo>
                <a:lnTo>
                  <a:pt x="7445375" y="2588883"/>
                </a:lnTo>
                <a:lnTo>
                  <a:pt x="7445375" y="2601800"/>
                </a:lnTo>
                <a:lnTo>
                  <a:pt x="7439534" y="2616317"/>
                </a:lnTo>
                <a:lnTo>
                  <a:pt x="7432548" y="2619175"/>
                </a:lnTo>
                <a:lnTo>
                  <a:pt x="7423157" y="2616203"/>
                </a:lnTo>
                <a:lnTo>
                  <a:pt x="7418117" y="2611173"/>
                </a:lnTo>
                <a:lnTo>
                  <a:pt x="7418690" y="2596999"/>
                </a:lnTo>
                <a:lnTo>
                  <a:pt x="7416056" y="2572422"/>
                </a:lnTo>
                <a:lnTo>
                  <a:pt x="7410558" y="2556762"/>
                </a:lnTo>
                <a:lnTo>
                  <a:pt x="7411819" y="2553104"/>
                </a:lnTo>
                <a:close/>
                <a:moveTo>
                  <a:pt x="7796742" y="2495949"/>
                </a:moveTo>
                <a:lnTo>
                  <a:pt x="7800865" y="2498235"/>
                </a:lnTo>
                <a:lnTo>
                  <a:pt x="7811860" y="2517096"/>
                </a:lnTo>
                <a:lnTo>
                  <a:pt x="7817586" y="2522012"/>
                </a:lnTo>
                <a:lnTo>
                  <a:pt x="7817929" y="2525784"/>
                </a:lnTo>
                <a:lnTo>
                  <a:pt x="7822854" y="2533328"/>
                </a:lnTo>
                <a:lnTo>
                  <a:pt x="7823198" y="2546131"/>
                </a:lnTo>
                <a:lnTo>
                  <a:pt x="7832704" y="2558248"/>
                </a:lnTo>
                <a:lnTo>
                  <a:pt x="7831902" y="2563963"/>
                </a:lnTo>
                <a:lnTo>
                  <a:pt x="7827206" y="2566135"/>
                </a:lnTo>
                <a:lnTo>
                  <a:pt x="7828352" y="2577795"/>
                </a:lnTo>
                <a:lnTo>
                  <a:pt x="7832932" y="2590254"/>
                </a:lnTo>
                <a:lnTo>
                  <a:pt x="7825717" y="2591741"/>
                </a:lnTo>
                <a:lnTo>
                  <a:pt x="7825717" y="2595170"/>
                </a:lnTo>
                <a:lnTo>
                  <a:pt x="7840835" y="2602714"/>
                </a:lnTo>
                <a:lnTo>
                  <a:pt x="7840492" y="2606486"/>
                </a:lnTo>
                <a:lnTo>
                  <a:pt x="7838544" y="2609459"/>
                </a:lnTo>
                <a:lnTo>
                  <a:pt x="7833964" y="2610602"/>
                </a:lnTo>
                <a:lnTo>
                  <a:pt x="7825259" y="2606829"/>
                </a:lnTo>
                <a:lnTo>
                  <a:pt x="7824915" y="2612545"/>
                </a:lnTo>
                <a:lnTo>
                  <a:pt x="7829497" y="2615517"/>
                </a:lnTo>
                <a:lnTo>
                  <a:pt x="7830299" y="2618146"/>
                </a:lnTo>
                <a:lnTo>
                  <a:pt x="7829497" y="2623061"/>
                </a:lnTo>
                <a:lnTo>
                  <a:pt x="7826519" y="2624547"/>
                </a:lnTo>
                <a:lnTo>
                  <a:pt x="7822396" y="2623747"/>
                </a:lnTo>
                <a:lnTo>
                  <a:pt x="7815181" y="2618032"/>
                </a:lnTo>
                <a:lnTo>
                  <a:pt x="7813234" y="2619518"/>
                </a:lnTo>
                <a:lnTo>
                  <a:pt x="7813234" y="2622947"/>
                </a:lnTo>
                <a:lnTo>
                  <a:pt x="7823885" y="2630491"/>
                </a:lnTo>
                <a:lnTo>
                  <a:pt x="7826176" y="2634607"/>
                </a:lnTo>
                <a:lnTo>
                  <a:pt x="7832589" y="2638379"/>
                </a:lnTo>
                <a:lnTo>
                  <a:pt x="7836712" y="2645123"/>
                </a:lnTo>
                <a:lnTo>
                  <a:pt x="7832589" y="2671529"/>
                </a:lnTo>
                <a:lnTo>
                  <a:pt x="7829154" y="2682045"/>
                </a:lnTo>
                <a:lnTo>
                  <a:pt x="7821594" y="2694848"/>
                </a:lnTo>
                <a:lnTo>
                  <a:pt x="7807164" y="2702392"/>
                </a:lnTo>
                <a:lnTo>
                  <a:pt x="7801438" y="2701249"/>
                </a:lnTo>
                <a:lnTo>
                  <a:pt x="7798804" y="2703535"/>
                </a:lnTo>
                <a:lnTo>
                  <a:pt x="7802927" y="2714852"/>
                </a:lnTo>
                <a:lnTo>
                  <a:pt x="7808997" y="2718624"/>
                </a:lnTo>
                <a:lnTo>
                  <a:pt x="7808195" y="2724339"/>
                </a:lnTo>
                <a:lnTo>
                  <a:pt x="7795711" y="2735656"/>
                </a:lnTo>
                <a:lnTo>
                  <a:pt x="7785519" y="2732684"/>
                </a:lnTo>
                <a:lnTo>
                  <a:pt x="7781739" y="2734627"/>
                </a:lnTo>
                <a:lnTo>
                  <a:pt x="7779105" y="2741029"/>
                </a:lnTo>
                <a:lnTo>
                  <a:pt x="7780250" y="2744801"/>
                </a:lnTo>
                <a:lnTo>
                  <a:pt x="7785977" y="2742858"/>
                </a:lnTo>
                <a:lnTo>
                  <a:pt x="7785633" y="2748573"/>
                </a:lnTo>
                <a:lnTo>
                  <a:pt x="7778418" y="2760233"/>
                </a:lnTo>
                <a:lnTo>
                  <a:pt x="7770515" y="2765491"/>
                </a:lnTo>
                <a:lnTo>
                  <a:pt x="7755398" y="2782866"/>
                </a:lnTo>
                <a:lnTo>
                  <a:pt x="7755054" y="2790411"/>
                </a:lnTo>
                <a:lnTo>
                  <a:pt x="7749328" y="2797612"/>
                </a:lnTo>
                <a:lnTo>
                  <a:pt x="7725850" y="2807785"/>
                </a:lnTo>
                <a:lnTo>
                  <a:pt x="7722415" y="2811558"/>
                </a:lnTo>
                <a:lnTo>
                  <a:pt x="7717146" y="2810986"/>
                </a:lnTo>
                <a:lnTo>
                  <a:pt x="7713023" y="2800813"/>
                </a:lnTo>
                <a:lnTo>
                  <a:pt x="7709244" y="2797383"/>
                </a:lnTo>
                <a:lnTo>
                  <a:pt x="7701341" y="2797383"/>
                </a:lnTo>
                <a:lnTo>
                  <a:pt x="7692637" y="2782294"/>
                </a:lnTo>
                <a:lnTo>
                  <a:pt x="7692637" y="2778179"/>
                </a:lnTo>
                <a:lnTo>
                  <a:pt x="7695272" y="2775893"/>
                </a:lnTo>
                <a:lnTo>
                  <a:pt x="7699395" y="2758518"/>
                </a:lnTo>
                <a:lnTo>
                  <a:pt x="7702029" y="2722968"/>
                </a:lnTo>
                <a:lnTo>
                  <a:pt x="7705464" y="2714280"/>
                </a:lnTo>
                <a:lnTo>
                  <a:pt x="7705121" y="2709365"/>
                </a:lnTo>
                <a:lnTo>
                  <a:pt x="7708557" y="2698048"/>
                </a:lnTo>
                <a:lnTo>
                  <a:pt x="7707068" y="2678044"/>
                </a:lnTo>
                <a:lnTo>
                  <a:pt x="7702143" y="2660669"/>
                </a:lnTo>
                <a:lnTo>
                  <a:pt x="7709702" y="2659869"/>
                </a:lnTo>
                <a:lnTo>
                  <a:pt x="7704777" y="2646266"/>
                </a:lnTo>
                <a:lnTo>
                  <a:pt x="7707412" y="2639865"/>
                </a:lnTo>
                <a:lnTo>
                  <a:pt x="7707412" y="2634149"/>
                </a:lnTo>
                <a:lnTo>
                  <a:pt x="7712336" y="2630034"/>
                </a:lnTo>
                <a:lnTo>
                  <a:pt x="7714283" y="2631978"/>
                </a:lnTo>
                <a:lnTo>
                  <a:pt x="7714283" y="2635750"/>
                </a:lnTo>
                <a:lnTo>
                  <a:pt x="7717261" y="2636093"/>
                </a:lnTo>
                <a:lnTo>
                  <a:pt x="7722987" y="2632663"/>
                </a:lnTo>
                <a:lnTo>
                  <a:pt x="7728714" y="2632663"/>
                </a:lnTo>
                <a:lnTo>
                  <a:pt x="7729858" y="2640208"/>
                </a:lnTo>
                <a:lnTo>
                  <a:pt x="7732149" y="2642151"/>
                </a:lnTo>
                <a:lnTo>
                  <a:pt x="7735929" y="2641008"/>
                </a:lnTo>
                <a:lnTo>
                  <a:pt x="7741197" y="2635750"/>
                </a:lnTo>
                <a:lnTo>
                  <a:pt x="7747267" y="2620661"/>
                </a:lnTo>
                <a:lnTo>
                  <a:pt x="7747267" y="2618375"/>
                </a:lnTo>
                <a:lnTo>
                  <a:pt x="7741540" y="2614945"/>
                </a:lnTo>
                <a:lnTo>
                  <a:pt x="7741884" y="2611516"/>
                </a:lnTo>
                <a:lnTo>
                  <a:pt x="7743831" y="2608087"/>
                </a:lnTo>
                <a:lnTo>
                  <a:pt x="7749901" y="2603514"/>
                </a:lnTo>
                <a:lnTo>
                  <a:pt x="7750702" y="2599742"/>
                </a:lnTo>
                <a:lnTo>
                  <a:pt x="7755284" y="2595970"/>
                </a:lnTo>
                <a:lnTo>
                  <a:pt x="7758262" y="2588769"/>
                </a:lnTo>
                <a:lnTo>
                  <a:pt x="7757460" y="2586139"/>
                </a:lnTo>
                <a:lnTo>
                  <a:pt x="7754024" y="2584653"/>
                </a:lnTo>
                <a:lnTo>
                  <a:pt x="7748298" y="2588083"/>
                </a:lnTo>
                <a:lnTo>
                  <a:pt x="7739937" y="2581338"/>
                </a:lnTo>
                <a:lnTo>
                  <a:pt x="7730431" y="2580195"/>
                </a:lnTo>
                <a:lnTo>
                  <a:pt x="7724705" y="2574137"/>
                </a:lnTo>
                <a:lnTo>
                  <a:pt x="7725506" y="2570365"/>
                </a:lnTo>
                <a:lnTo>
                  <a:pt x="7732722" y="2562477"/>
                </a:lnTo>
                <a:lnTo>
                  <a:pt x="7744060" y="2569679"/>
                </a:lnTo>
                <a:lnTo>
                  <a:pt x="7748183" y="2570022"/>
                </a:lnTo>
                <a:lnTo>
                  <a:pt x="7762957" y="2558705"/>
                </a:lnTo>
                <a:lnTo>
                  <a:pt x="7770172" y="2539844"/>
                </a:lnTo>
                <a:lnTo>
                  <a:pt x="7778876" y="2534128"/>
                </a:lnTo>
                <a:lnTo>
                  <a:pt x="7779678" y="2526927"/>
                </a:lnTo>
                <a:lnTo>
                  <a:pt x="7777387" y="2517096"/>
                </a:lnTo>
                <a:lnTo>
                  <a:pt x="7779334" y="2511838"/>
                </a:lnTo>
                <a:lnTo>
                  <a:pt x="7789527" y="2497892"/>
                </a:lnTo>
                <a:close/>
                <a:moveTo>
                  <a:pt x="7511456" y="2489434"/>
                </a:moveTo>
                <a:lnTo>
                  <a:pt x="7517984" y="2490348"/>
                </a:lnTo>
                <a:lnTo>
                  <a:pt x="7521764" y="2498350"/>
                </a:lnTo>
                <a:lnTo>
                  <a:pt x="7506303" y="2548532"/>
                </a:lnTo>
                <a:lnTo>
                  <a:pt x="7500233" y="2555962"/>
                </a:lnTo>
                <a:lnTo>
                  <a:pt x="7490498" y="2561677"/>
                </a:lnTo>
                <a:lnTo>
                  <a:pt x="7477098" y="2579967"/>
                </a:lnTo>
                <a:lnTo>
                  <a:pt x="7473892" y="2591512"/>
                </a:lnTo>
                <a:lnTo>
                  <a:pt x="7475266" y="2602486"/>
                </a:lnTo>
                <a:lnTo>
                  <a:pt x="7454307" y="2629691"/>
                </a:lnTo>
                <a:lnTo>
                  <a:pt x="7452361" y="2629120"/>
                </a:lnTo>
                <a:lnTo>
                  <a:pt x="7452246" y="2625576"/>
                </a:lnTo>
                <a:lnTo>
                  <a:pt x="7470685" y="2568421"/>
                </a:lnTo>
                <a:lnTo>
                  <a:pt x="7474579" y="2561563"/>
                </a:lnTo>
                <a:lnTo>
                  <a:pt x="7481336" y="2555162"/>
                </a:lnTo>
                <a:lnTo>
                  <a:pt x="7506761" y="2491377"/>
                </a:lnTo>
                <a:close/>
                <a:moveTo>
                  <a:pt x="5606650" y="2481089"/>
                </a:moveTo>
                <a:lnTo>
                  <a:pt x="5621653" y="2482804"/>
                </a:lnTo>
                <a:lnTo>
                  <a:pt x="5627265" y="2487376"/>
                </a:lnTo>
                <a:lnTo>
                  <a:pt x="5629212" y="2491491"/>
                </a:lnTo>
                <a:lnTo>
                  <a:pt x="5628410" y="2505323"/>
                </a:lnTo>
                <a:lnTo>
                  <a:pt x="5615011" y="2504294"/>
                </a:lnTo>
                <a:lnTo>
                  <a:pt x="5607566" y="2490234"/>
                </a:lnTo>
                <a:close/>
                <a:moveTo>
                  <a:pt x="5287121" y="2443367"/>
                </a:moveTo>
                <a:lnTo>
                  <a:pt x="5298917" y="2445768"/>
                </a:lnTo>
                <a:lnTo>
                  <a:pt x="5301208" y="2447711"/>
                </a:lnTo>
                <a:lnTo>
                  <a:pt x="5316783" y="2477431"/>
                </a:lnTo>
                <a:lnTo>
                  <a:pt x="5315523" y="2515497"/>
                </a:lnTo>
                <a:lnTo>
                  <a:pt x="5313577" y="2522469"/>
                </a:lnTo>
                <a:lnTo>
                  <a:pt x="5308766" y="2525098"/>
                </a:lnTo>
                <a:lnTo>
                  <a:pt x="5297314" y="2525784"/>
                </a:lnTo>
                <a:lnTo>
                  <a:pt x="5278073" y="2502694"/>
                </a:lnTo>
                <a:lnTo>
                  <a:pt x="5266850" y="2484861"/>
                </a:lnTo>
                <a:lnTo>
                  <a:pt x="5267651" y="2475602"/>
                </a:lnTo>
                <a:lnTo>
                  <a:pt x="5277386" y="2449883"/>
                </a:lnTo>
                <a:close/>
                <a:moveTo>
                  <a:pt x="1775072" y="2409469"/>
                </a:moveTo>
                <a:lnTo>
                  <a:pt x="1775049" y="2409531"/>
                </a:lnTo>
                <a:lnTo>
                  <a:pt x="1763596" y="2415590"/>
                </a:lnTo>
                <a:lnTo>
                  <a:pt x="1753310" y="2412657"/>
                </a:lnTo>
                <a:lnTo>
                  <a:pt x="1763598" y="2415704"/>
                </a:lnTo>
                <a:lnTo>
                  <a:pt x="1775051" y="2409531"/>
                </a:lnTo>
                <a:close/>
                <a:moveTo>
                  <a:pt x="1750082" y="2409188"/>
                </a:moveTo>
                <a:lnTo>
                  <a:pt x="1747333" y="2411703"/>
                </a:lnTo>
                <a:lnTo>
                  <a:pt x="1731301" y="2413532"/>
                </a:lnTo>
                <a:lnTo>
                  <a:pt x="1747335" y="2411703"/>
                </a:lnTo>
                <a:lnTo>
                  <a:pt x="1750084" y="2409302"/>
                </a:lnTo>
                <a:lnTo>
                  <a:pt x="1752260" y="2409874"/>
                </a:lnTo>
                <a:lnTo>
                  <a:pt x="1753127" y="2412470"/>
                </a:lnTo>
                <a:lnTo>
                  <a:pt x="1752258" y="2409760"/>
                </a:lnTo>
                <a:close/>
                <a:moveTo>
                  <a:pt x="1725459" y="2409188"/>
                </a:moveTo>
                <a:lnTo>
                  <a:pt x="1723626" y="2419362"/>
                </a:lnTo>
                <a:lnTo>
                  <a:pt x="1720191" y="2423362"/>
                </a:lnTo>
                <a:lnTo>
                  <a:pt x="1720192" y="2423363"/>
                </a:lnTo>
                <a:lnTo>
                  <a:pt x="1723628" y="2419362"/>
                </a:lnTo>
                <a:lnTo>
                  <a:pt x="1725460" y="2409189"/>
                </a:lnTo>
                <a:close/>
                <a:moveTo>
                  <a:pt x="1794175" y="2405188"/>
                </a:moveTo>
                <a:lnTo>
                  <a:pt x="1790739" y="2407359"/>
                </a:lnTo>
                <a:lnTo>
                  <a:pt x="1790741" y="2407359"/>
                </a:lnTo>
                <a:close/>
                <a:moveTo>
                  <a:pt x="1703243" y="2396043"/>
                </a:moveTo>
                <a:lnTo>
                  <a:pt x="1708167" y="2396386"/>
                </a:lnTo>
                <a:lnTo>
                  <a:pt x="1712402" y="2401725"/>
                </a:lnTo>
                <a:lnTo>
                  <a:pt x="1708165" y="2396271"/>
                </a:lnTo>
                <a:close/>
                <a:moveTo>
                  <a:pt x="1683201" y="2392385"/>
                </a:moveTo>
                <a:lnTo>
                  <a:pt x="1681756" y="2398041"/>
                </a:lnTo>
                <a:lnTo>
                  <a:pt x="1681826" y="2397986"/>
                </a:lnTo>
                <a:lnTo>
                  <a:pt x="1683255" y="2392388"/>
                </a:lnTo>
                <a:close/>
                <a:moveTo>
                  <a:pt x="1679763" y="2376953"/>
                </a:moveTo>
                <a:lnTo>
                  <a:pt x="1677840" y="2377433"/>
                </a:lnTo>
                <a:lnTo>
                  <a:pt x="1675641" y="2377982"/>
                </a:lnTo>
                <a:lnTo>
                  <a:pt x="1675642" y="2377982"/>
                </a:lnTo>
                <a:lnTo>
                  <a:pt x="1677840" y="2377433"/>
                </a:lnTo>
                <a:lnTo>
                  <a:pt x="1679764" y="2376953"/>
                </a:lnTo>
                <a:close/>
                <a:moveTo>
                  <a:pt x="5439900" y="2353863"/>
                </a:moveTo>
                <a:lnTo>
                  <a:pt x="5447229" y="2360150"/>
                </a:lnTo>
                <a:lnTo>
                  <a:pt x="5454101" y="2405759"/>
                </a:lnTo>
                <a:lnTo>
                  <a:pt x="5456506" y="2410103"/>
                </a:lnTo>
                <a:lnTo>
                  <a:pt x="5455590" y="2421648"/>
                </a:lnTo>
                <a:lnTo>
                  <a:pt x="5430050" y="2443710"/>
                </a:lnTo>
                <a:lnTo>
                  <a:pt x="5420888" y="2463600"/>
                </a:lnTo>
                <a:lnTo>
                  <a:pt x="5421690" y="2468972"/>
                </a:lnTo>
                <a:lnTo>
                  <a:pt x="5427073" y="2473202"/>
                </a:lnTo>
                <a:lnTo>
                  <a:pt x="5432112" y="2484861"/>
                </a:lnTo>
                <a:lnTo>
                  <a:pt x="5429363" y="2499950"/>
                </a:lnTo>
                <a:lnTo>
                  <a:pt x="5421232" y="2513782"/>
                </a:lnTo>
                <a:lnTo>
                  <a:pt x="5410466" y="2516754"/>
                </a:lnTo>
                <a:lnTo>
                  <a:pt x="5391798" y="2510124"/>
                </a:lnTo>
                <a:lnTo>
                  <a:pt x="5363510" y="2507838"/>
                </a:lnTo>
                <a:lnTo>
                  <a:pt x="5358127" y="2505780"/>
                </a:lnTo>
                <a:lnTo>
                  <a:pt x="5355951" y="2495149"/>
                </a:lnTo>
                <a:lnTo>
                  <a:pt x="5365572" y="2460742"/>
                </a:lnTo>
                <a:lnTo>
                  <a:pt x="5368549" y="2453769"/>
                </a:lnTo>
                <a:lnTo>
                  <a:pt x="5378513" y="2447825"/>
                </a:lnTo>
                <a:lnTo>
                  <a:pt x="5380231" y="2443939"/>
                </a:lnTo>
                <a:lnTo>
                  <a:pt x="5378742" y="2427250"/>
                </a:lnTo>
                <a:lnTo>
                  <a:pt x="5367175" y="2400730"/>
                </a:lnTo>
                <a:lnTo>
                  <a:pt x="5375650" y="2382326"/>
                </a:lnTo>
                <a:lnTo>
                  <a:pt x="5380002" y="2379925"/>
                </a:lnTo>
                <a:lnTo>
                  <a:pt x="5391798" y="2379354"/>
                </a:lnTo>
                <a:lnTo>
                  <a:pt x="5404854" y="2375696"/>
                </a:lnTo>
                <a:lnTo>
                  <a:pt x="5421232" y="2362893"/>
                </a:lnTo>
                <a:close/>
                <a:moveTo>
                  <a:pt x="1805944" y="2312685"/>
                </a:moveTo>
                <a:lnTo>
                  <a:pt x="1805856" y="2312711"/>
                </a:lnTo>
                <a:lnTo>
                  <a:pt x="1802764" y="2322199"/>
                </a:lnTo>
                <a:lnTo>
                  <a:pt x="1806200" y="2353062"/>
                </a:lnTo>
                <a:lnTo>
                  <a:pt x="1798756" y="2360493"/>
                </a:lnTo>
                <a:lnTo>
                  <a:pt x="1795664" y="2369294"/>
                </a:lnTo>
                <a:lnTo>
                  <a:pt x="1801848" y="2373067"/>
                </a:lnTo>
                <a:lnTo>
                  <a:pt x="1802535" y="2382554"/>
                </a:lnTo>
                <a:lnTo>
                  <a:pt x="1810208" y="2389527"/>
                </a:lnTo>
                <a:lnTo>
                  <a:pt x="1811468" y="2393528"/>
                </a:lnTo>
                <a:lnTo>
                  <a:pt x="1811125" y="2397529"/>
                </a:lnTo>
                <a:lnTo>
                  <a:pt x="1802764" y="2408274"/>
                </a:lnTo>
                <a:lnTo>
                  <a:pt x="1798758" y="2409531"/>
                </a:lnTo>
                <a:lnTo>
                  <a:pt x="1802766" y="2408274"/>
                </a:lnTo>
                <a:lnTo>
                  <a:pt x="1811126" y="2397529"/>
                </a:lnTo>
                <a:lnTo>
                  <a:pt x="1811470" y="2393528"/>
                </a:lnTo>
                <a:lnTo>
                  <a:pt x="1810210" y="2389527"/>
                </a:lnTo>
                <a:lnTo>
                  <a:pt x="1802537" y="2382440"/>
                </a:lnTo>
                <a:lnTo>
                  <a:pt x="1801964" y="2372952"/>
                </a:lnTo>
                <a:lnTo>
                  <a:pt x="1795780" y="2369294"/>
                </a:lnTo>
                <a:lnTo>
                  <a:pt x="1798872" y="2360378"/>
                </a:lnTo>
                <a:lnTo>
                  <a:pt x="1806316" y="2353062"/>
                </a:lnTo>
                <a:lnTo>
                  <a:pt x="1802881" y="2322084"/>
                </a:lnTo>
                <a:close/>
                <a:moveTo>
                  <a:pt x="5514113" y="2309511"/>
                </a:moveTo>
                <a:lnTo>
                  <a:pt x="5518236" y="2310997"/>
                </a:lnTo>
                <a:lnTo>
                  <a:pt x="5514800" y="2316941"/>
                </a:lnTo>
                <a:lnTo>
                  <a:pt x="5517549" y="2325628"/>
                </a:lnTo>
                <a:lnTo>
                  <a:pt x="5529116" y="2332030"/>
                </a:lnTo>
                <a:lnTo>
                  <a:pt x="5540569" y="2348033"/>
                </a:lnTo>
                <a:lnTo>
                  <a:pt x="5545150" y="2372038"/>
                </a:lnTo>
                <a:lnTo>
                  <a:pt x="5545608" y="2396500"/>
                </a:lnTo>
                <a:lnTo>
                  <a:pt x="5543317" y="2406217"/>
                </a:lnTo>
                <a:lnTo>
                  <a:pt x="5536331" y="2398672"/>
                </a:lnTo>
                <a:lnTo>
                  <a:pt x="5538049" y="2387013"/>
                </a:lnTo>
                <a:lnTo>
                  <a:pt x="5529688" y="2374439"/>
                </a:lnTo>
                <a:lnTo>
                  <a:pt x="5525107" y="2376839"/>
                </a:lnTo>
                <a:lnTo>
                  <a:pt x="5526940" y="2400501"/>
                </a:lnTo>
                <a:lnTo>
                  <a:pt x="5522817" y="2403359"/>
                </a:lnTo>
                <a:lnTo>
                  <a:pt x="5515831" y="2400501"/>
                </a:lnTo>
                <a:lnTo>
                  <a:pt x="5514113" y="2397643"/>
                </a:lnTo>
                <a:lnTo>
                  <a:pt x="5514685" y="2392957"/>
                </a:lnTo>
                <a:lnTo>
                  <a:pt x="5518808" y="2387127"/>
                </a:lnTo>
                <a:lnTo>
                  <a:pt x="5518236" y="2383126"/>
                </a:lnTo>
                <a:lnTo>
                  <a:pt x="5516633" y="2381411"/>
                </a:lnTo>
                <a:lnTo>
                  <a:pt x="5511822" y="2383926"/>
                </a:lnTo>
                <a:lnTo>
                  <a:pt x="5505638" y="2399244"/>
                </a:lnTo>
                <a:lnTo>
                  <a:pt x="5500713" y="2421191"/>
                </a:lnTo>
                <a:lnTo>
                  <a:pt x="5498652" y="2452855"/>
                </a:lnTo>
                <a:lnTo>
                  <a:pt x="5507012" y="2459942"/>
                </a:lnTo>
                <a:lnTo>
                  <a:pt x="5511250" y="2459028"/>
                </a:lnTo>
                <a:lnTo>
                  <a:pt x="5544806" y="2485433"/>
                </a:lnTo>
                <a:lnTo>
                  <a:pt x="5545150" y="2489662"/>
                </a:lnTo>
                <a:lnTo>
                  <a:pt x="5530948" y="2507838"/>
                </a:lnTo>
                <a:lnTo>
                  <a:pt x="5512509" y="2515839"/>
                </a:lnTo>
                <a:lnTo>
                  <a:pt x="5508616" y="2514811"/>
                </a:lnTo>
                <a:lnTo>
                  <a:pt x="5502087" y="2509667"/>
                </a:lnTo>
                <a:lnTo>
                  <a:pt x="5482962" y="2518354"/>
                </a:lnTo>
                <a:lnTo>
                  <a:pt x="5477808" y="2523269"/>
                </a:lnTo>
                <a:lnTo>
                  <a:pt x="5475174" y="2531157"/>
                </a:lnTo>
                <a:lnTo>
                  <a:pt x="5482962" y="2531728"/>
                </a:lnTo>
                <a:lnTo>
                  <a:pt x="5485596" y="2535501"/>
                </a:lnTo>
                <a:lnTo>
                  <a:pt x="5483191" y="2542131"/>
                </a:lnTo>
                <a:lnTo>
                  <a:pt x="5468646" y="2565107"/>
                </a:lnTo>
                <a:lnTo>
                  <a:pt x="5463607" y="2568193"/>
                </a:lnTo>
                <a:lnTo>
                  <a:pt x="5434288" y="2566821"/>
                </a:lnTo>
                <a:lnTo>
                  <a:pt x="5423980" y="2549561"/>
                </a:lnTo>
                <a:lnTo>
                  <a:pt x="5416994" y="2531614"/>
                </a:lnTo>
                <a:lnTo>
                  <a:pt x="5449863" y="2481775"/>
                </a:lnTo>
                <a:lnTo>
                  <a:pt x="5459025" y="2457199"/>
                </a:lnTo>
                <a:lnTo>
                  <a:pt x="5473341" y="2394328"/>
                </a:lnTo>
                <a:lnTo>
                  <a:pt x="5471509" y="2362322"/>
                </a:lnTo>
                <a:lnTo>
                  <a:pt x="5475517" y="2347462"/>
                </a:lnTo>
                <a:lnTo>
                  <a:pt x="5485481" y="2327457"/>
                </a:lnTo>
                <a:lnTo>
                  <a:pt x="5508844" y="2310997"/>
                </a:lnTo>
                <a:close/>
                <a:moveTo>
                  <a:pt x="1809972" y="2307378"/>
                </a:moveTo>
                <a:lnTo>
                  <a:pt x="1809865" y="2307453"/>
                </a:lnTo>
                <a:lnTo>
                  <a:pt x="1808967" y="2311711"/>
                </a:lnTo>
                <a:lnTo>
                  <a:pt x="1809065" y="2311682"/>
                </a:lnTo>
                <a:close/>
                <a:moveTo>
                  <a:pt x="1653422" y="2304252"/>
                </a:moveTo>
                <a:lnTo>
                  <a:pt x="1642200" y="2308366"/>
                </a:lnTo>
                <a:lnTo>
                  <a:pt x="1642201" y="2308367"/>
                </a:lnTo>
                <a:lnTo>
                  <a:pt x="1653423" y="2304252"/>
                </a:lnTo>
                <a:close/>
                <a:moveTo>
                  <a:pt x="1632005" y="2297965"/>
                </a:moveTo>
                <a:lnTo>
                  <a:pt x="1627426" y="2298994"/>
                </a:lnTo>
                <a:lnTo>
                  <a:pt x="1627427" y="2298994"/>
                </a:lnTo>
                <a:lnTo>
                  <a:pt x="1632005" y="2297966"/>
                </a:lnTo>
                <a:close/>
                <a:moveTo>
                  <a:pt x="1824868" y="2294307"/>
                </a:moveTo>
                <a:lnTo>
                  <a:pt x="1819102" y="2300966"/>
                </a:lnTo>
                <a:lnTo>
                  <a:pt x="1819143" y="2300937"/>
                </a:lnTo>
                <a:lnTo>
                  <a:pt x="1824884" y="2294308"/>
                </a:lnTo>
                <a:close/>
                <a:moveTo>
                  <a:pt x="1910979" y="2278024"/>
                </a:moveTo>
                <a:lnTo>
                  <a:pt x="1910877" y="2278075"/>
                </a:lnTo>
                <a:lnTo>
                  <a:pt x="1909961" y="2281962"/>
                </a:lnTo>
                <a:lnTo>
                  <a:pt x="1907200" y="2282428"/>
                </a:lnTo>
                <a:lnTo>
                  <a:pt x="1910076" y="2281962"/>
                </a:lnTo>
                <a:close/>
                <a:moveTo>
                  <a:pt x="1930920" y="2268816"/>
                </a:moveTo>
                <a:lnTo>
                  <a:pt x="1923819" y="2271560"/>
                </a:lnTo>
                <a:lnTo>
                  <a:pt x="1917289" y="2274848"/>
                </a:lnTo>
                <a:lnTo>
                  <a:pt x="1923935" y="2271560"/>
                </a:lnTo>
                <a:lnTo>
                  <a:pt x="1931023" y="2268821"/>
                </a:lnTo>
                <a:close/>
                <a:moveTo>
                  <a:pt x="2089769" y="2257048"/>
                </a:moveTo>
                <a:lnTo>
                  <a:pt x="2089311" y="2257157"/>
                </a:lnTo>
                <a:lnTo>
                  <a:pt x="2088623" y="2260243"/>
                </a:lnTo>
                <a:lnTo>
                  <a:pt x="2085909" y="2261551"/>
                </a:lnTo>
                <a:lnTo>
                  <a:pt x="2089198" y="2260129"/>
                </a:lnTo>
                <a:close/>
                <a:moveTo>
                  <a:pt x="2091715" y="2256585"/>
                </a:moveTo>
                <a:lnTo>
                  <a:pt x="2090277" y="2256927"/>
                </a:lnTo>
                <a:lnTo>
                  <a:pt x="2091736" y="2256596"/>
                </a:lnTo>
                <a:close/>
                <a:moveTo>
                  <a:pt x="7547074" y="2255100"/>
                </a:moveTo>
                <a:lnTo>
                  <a:pt x="7552915" y="2257272"/>
                </a:lnTo>
                <a:lnTo>
                  <a:pt x="7567117" y="2268131"/>
                </a:lnTo>
                <a:lnTo>
                  <a:pt x="7597466" y="2283563"/>
                </a:lnTo>
                <a:lnTo>
                  <a:pt x="7606170" y="2293851"/>
                </a:lnTo>
                <a:lnTo>
                  <a:pt x="7548907" y="2268245"/>
                </a:lnTo>
                <a:close/>
                <a:moveTo>
                  <a:pt x="2059418" y="2242525"/>
                </a:moveTo>
                <a:lnTo>
                  <a:pt x="2059418" y="2245401"/>
                </a:lnTo>
                <a:lnTo>
                  <a:pt x="2059878" y="2245497"/>
                </a:lnTo>
                <a:lnTo>
                  <a:pt x="2059878" y="2242774"/>
                </a:lnTo>
                <a:close/>
                <a:moveTo>
                  <a:pt x="1557677" y="2236238"/>
                </a:moveTo>
                <a:lnTo>
                  <a:pt x="1546913" y="2237838"/>
                </a:lnTo>
                <a:lnTo>
                  <a:pt x="1546915" y="2237838"/>
                </a:lnTo>
                <a:close/>
                <a:moveTo>
                  <a:pt x="5510562" y="2232695"/>
                </a:moveTo>
                <a:lnTo>
                  <a:pt x="5518808" y="2238639"/>
                </a:lnTo>
                <a:lnTo>
                  <a:pt x="5522931" y="2239325"/>
                </a:lnTo>
                <a:lnTo>
                  <a:pt x="5539881" y="2235324"/>
                </a:lnTo>
                <a:lnTo>
                  <a:pt x="5548127" y="2243211"/>
                </a:lnTo>
                <a:lnTo>
                  <a:pt x="5552136" y="2251442"/>
                </a:lnTo>
                <a:lnTo>
                  <a:pt x="5551105" y="2259672"/>
                </a:lnTo>
                <a:lnTo>
                  <a:pt x="5533124" y="2283220"/>
                </a:lnTo>
                <a:lnTo>
                  <a:pt x="5530261" y="2284706"/>
                </a:lnTo>
                <a:lnTo>
                  <a:pt x="5514685" y="2283791"/>
                </a:lnTo>
                <a:lnTo>
                  <a:pt x="5504607" y="2273618"/>
                </a:lnTo>
                <a:lnTo>
                  <a:pt x="5494529" y="2259900"/>
                </a:lnTo>
                <a:lnTo>
                  <a:pt x="5492467" y="2254528"/>
                </a:lnTo>
                <a:lnTo>
                  <a:pt x="5492238" y="2246183"/>
                </a:lnTo>
                <a:lnTo>
                  <a:pt x="5503004" y="2234295"/>
                </a:lnTo>
                <a:close/>
                <a:moveTo>
                  <a:pt x="1522518" y="2228122"/>
                </a:moveTo>
                <a:lnTo>
                  <a:pt x="1515532" y="2231437"/>
                </a:lnTo>
                <a:lnTo>
                  <a:pt x="1515534" y="2231437"/>
                </a:lnTo>
                <a:lnTo>
                  <a:pt x="1522519" y="2228123"/>
                </a:lnTo>
                <a:close/>
                <a:moveTo>
                  <a:pt x="1965392" y="2221949"/>
                </a:moveTo>
                <a:lnTo>
                  <a:pt x="1962300" y="2234181"/>
                </a:lnTo>
                <a:lnTo>
                  <a:pt x="1957375" y="2239096"/>
                </a:lnTo>
                <a:lnTo>
                  <a:pt x="1960811" y="2243097"/>
                </a:lnTo>
                <a:lnTo>
                  <a:pt x="1956459" y="2243668"/>
                </a:lnTo>
                <a:lnTo>
                  <a:pt x="1953023" y="2247441"/>
                </a:lnTo>
                <a:lnTo>
                  <a:pt x="1949358" y="2258414"/>
                </a:lnTo>
                <a:lnTo>
                  <a:pt x="1942258" y="2263330"/>
                </a:lnTo>
                <a:lnTo>
                  <a:pt x="1938024" y="2269154"/>
                </a:lnTo>
                <a:lnTo>
                  <a:pt x="1938136" y="2269159"/>
                </a:lnTo>
                <a:lnTo>
                  <a:pt x="1942488" y="2263329"/>
                </a:lnTo>
                <a:lnTo>
                  <a:pt x="1949589" y="2258414"/>
                </a:lnTo>
                <a:lnTo>
                  <a:pt x="1953254" y="2247440"/>
                </a:lnTo>
                <a:lnTo>
                  <a:pt x="1956690" y="2243782"/>
                </a:lnTo>
                <a:lnTo>
                  <a:pt x="1961042" y="2243211"/>
                </a:lnTo>
                <a:lnTo>
                  <a:pt x="1957606" y="2239210"/>
                </a:lnTo>
                <a:lnTo>
                  <a:pt x="1962531" y="2234295"/>
                </a:lnTo>
                <a:lnTo>
                  <a:pt x="1965616" y="2222091"/>
                </a:lnTo>
                <a:close/>
                <a:moveTo>
                  <a:pt x="2055066" y="2220121"/>
                </a:moveTo>
                <a:lnTo>
                  <a:pt x="2051599" y="2222175"/>
                </a:lnTo>
                <a:lnTo>
                  <a:pt x="2051747" y="2222292"/>
                </a:lnTo>
                <a:lnTo>
                  <a:pt x="2055221" y="2220233"/>
                </a:lnTo>
                <a:close/>
                <a:moveTo>
                  <a:pt x="1977074" y="2213719"/>
                </a:moveTo>
                <a:lnTo>
                  <a:pt x="1970889" y="2216806"/>
                </a:lnTo>
                <a:lnTo>
                  <a:pt x="1969744" y="2222635"/>
                </a:lnTo>
                <a:lnTo>
                  <a:pt x="1968038" y="2223487"/>
                </a:lnTo>
                <a:lnTo>
                  <a:pt x="1968143" y="2223549"/>
                </a:lnTo>
                <a:lnTo>
                  <a:pt x="1969975" y="2222635"/>
                </a:lnTo>
                <a:lnTo>
                  <a:pt x="1971235" y="2216805"/>
                </a:lnTo>
                <a:lnTo>
                  <a:pt x="1977276" y="2213790"/>
                </a:lnTo>
                <a:close/>
                <a:moveTo>
                  <a:pt x="2039912" y="2212291"/>
                </a:moveTo>
                <a:lnTo>
                  <a:pt x="2040981" y="2213605"/>
                </a:lnTo>
                <a:lnTo>
                  <a:pt x="2041946" y="2213220"/>
                </a:lnTo>
                <a:close/>
                <a:moveTo>
                  <a:pt x="2045217" y="2211890"/>
                </a:moveTo>
                <a:lnTo>
                  <a:pt x="2045163" y="2211935"/>
                </a:lnTo>
                <a:lnTo>
                  <a:pt x="2045237" y="2211906"/>
                </a:lnTo>
                <a:close/>
                <a:moveTo>
                  <a:pt x="2015439" y="2191531"/>
                </a:moveTo>
                <a:lnTo>
                  <a:pt x="2011661" y="2192229"/>
                </a:lnTo>
                <a:lnTo>
                  <a:pt x="2008263" y="2194695"/>
                </a:lnTo>
                <a:lnTo>
                  <a:pt x="2008341" y="2194972"/>
                </a:lnTo>
                <a:lnTo>
                  <a:pt x="2012006" y="2192229"/>
                </a:lnTo>
                <a:close/>
                <a:moveTo>
                  <a:pt x="7930704" y="2187526"/>
                </a:moveTo>
                <a:lnTo>
                  <a:pt x="7904741" y="2219664"/>
                </a:lnTo>
                <a:lnTo>
                  <a:pt x="7904544" y="2219967"/>
                </a:lnTo>
                <a:lnTo>
                  <a:pt x="7930739" y="2187542"/>
                </a:lnTo>
                <a:close/>
                <a:moveTo>
                  <a:pt x="2002040" y="2181255"/>
                </a:moveTo>
                <a:lnTo>
                  <a:pt x="1998032" y="2186399"/>
                </a:lnTo>
                <a:lnTo>
                  <a:pt x="1996772" y="2192915"/>
                </a:lnTo>
                <a:lnTo>
                  <a:pt x="1992191" y="2196573"/>
                </a:lnTo>
                <a:lnTo>
                  <a:pt x="1995283" y="2203546"/>
                </a:lnTo>
                <a:lnTo>
                  <a:pt x="1992878" y="2209147"/>
                </a:lnTo>
                <a:lnTo>
                  <a:pt x="1984927" y="2216403"/>
                </a:lnTo>
                <a:lnTo>
                  <a:pt x="1985092" y="2216462"/>
                </a:lnTo>
                <a:lnTo>
                  <a:pt x="1993109" y="2209147"/>
                </a:lnTo>
                <a:lnTo>
                  <a:pt x="1995629" y="2203660"/>
                </a:lnTo>
                <a:lnTo>
                  <a:pt x="1992537" y="2196572"/>
                </a:lnTo>
                <a:lnTo>
                  <a:pt x="1997118" y="2192915"/>
                </a:lnTo>
                <a:lnTo>
                  <a:pt x="1998378" y="2186513"/>
                </a:lnTo>
                <a:lnTo>
                  <a:pt x="2002278" y="2181396"/>
                </a:lnTo>
                <a:close/>
                <a:moveTo>
                  <a:pt x="1536900" y="2141790"/>
                </a:moveTo>
                <a:lnTo>
                  <a:pt x="1535118" y="2142275"/>
                </a:lnTo>
                <a:lnTo>
                  <a:pt x="1535117" y="2142276"/>
                </a:lnTo>
                <a:close/>
                <a:moveTo>
                  <a:pt x="1504998" y="2141247"/>
                </a:moveTo>
                <a:lnTo>
                  <a:pt x="1504996" y="2141248"/>
                </a:lnTo>
                <a:lnTo>
                  <a:pt x="1511065" y="2144676"/>
                </a:lnTo>
                <a:lnTo>
                  <a:pt x="1517135" y="2151078"/>
                </a:lnTo>
                <a:lnTo>
                  <a:pt x="1521258" y="2158393"/>
                </a:lnTo>
                <a:lnTo>
                  <a:pt x="1523205" y="2158965"/>
                </a:lnTo>
                <a:lnTo>
                  <a:pt x="1521261" y="2158393"/>
                </a:lnTo>
                <a:lnTo>
                  <a:pt x="1517138" y="2151077"/>
                </a:lnTo>
                <a:lnTo>
                  <a:pt x="1511068" y="2144676"/>
                </a:lnTo>
                <a:close/>
                <a:moveTo>
                  <a:pt x="6580813" y="2140104"/>
                </a:moveTo>
                <a:lnTo>
                  <a:pt x="6594671" y="2141475"/>
                </a:lnTo>
                <a:lnTo>
                  <a:pt x="6605207" y="2151878"/>
                </a:lnTo>
                <a:lnTo>
                  <a:pt x="6604978" y="2154164"/>
                </a:lnTo>
                <a:lnTo>
                  <a:pt x="6597191" y="2159193"/>
                </a:lnTo>
                <a:lnTo>
                  <a:pt x="6573369" y="2163880"/>
                </a:lnTo>
                <a:lnTo>
                  <a:pt x="6571880" y="2162394"/>
                </a:lnTo>
                <a:lnTo>
                  <a:pt x="6574858" y="2155764"/>
                </a:lnTo>
                <a:lnTo>
                  <a:pt x="6574743" y="2144562"/>
                </a:lnTo>
                <a:close/>
                <a:moveTo>
                  <a:pt x="6609330" y="2135188"/>
                </a:moveTo>
                <a:lnTo>
                  <a:pt x="6617118" y="2140332"/>
                </a:lnTo>
                <a:lnTo>
                  <a:pt x="6626509" y="2143647"/>
                </a:lnTo>
                <a:lnTo>
                  <a:pt x="6630632" y="2136217"/>
                </a:lnTo>
                <a:lnTo>
                  <a:pt x="6633610" y="2136560"/>
                </a:lnTo>
                <a:lnTo>
                  <a:pt x="6636931" y="2145476"/>
                </a:lnTo>
                <a:lnTo>
                  <a:pt x="6636931" y="2159079"/>
                </a:lnTo>
                <a:lnTo>
                  <a:pt x="6620439" y="2161594"/>
                </a:lnTo>
                <a:lnTo>
                  <a:pt x="6617920" y="2160565"/>
                </a:lnTo>
                <a:lnTo>
                  <a:pt x="6604177" y="2141361"/>
                </a:lnTo>
                <a:lnTo>
                  <a:pt x="6603833" y="2137817"/>
                </a:lnTo>
                <a:lnTo>
                  <a:pt x="6606353" y="2135417"/>
                </a:lnTo>
                <a:close/>
                <a:moveTo>
                  <a:pt x="6547715" y="2134731"/>
                </a:moveTo>
                <a:lnTo>
                  <a:pt x="6554014" y="2136217"/>
                </a:lnTo>
                <a:lnTo>
                  <a:pt x="6560542" y="2139989"/>
                </a:lnTo>
                <a:lnTo>
                  <a:pt x="6562259" y="2142733"/>
                </a:lnTo>
                <a:lnTo>
                  <a:pt x="6559969" y="2160908"/>
                </a:lnTo>
                <a:lnTo>
                  <a:pt x="6552640" y="2174168"/>
                </a:lnTo>
                <a:lnTo>
                  <a:pt x="6541187" y="2183770"/>
                </a:lnTo>
                <a:lnTo>
                  <a:pt x="6517022" y="2190743"/>
                </a:lnTo>
                <a:lnTo>
                  <a:pt x="6512670" y="2190286"/>
                </a:lnTo>
                <a:lnTo>
                  <a:pt x="6533399" y="2170739"/>
                </a:lnTo>
                <a:lnTo>
                  <a:pt x="6535918" y="2165595"/>
                </a:lnTo>
                <a:lnTo>
                  <a:pt x="6532712" y="2164223"/>
                </a:lnTo>
                <a:lnTo>
                  <a:pt x="6490795" y="2190286"/>
                </a:lnTo>
                <a:lnTo>
                  <a:pt x="6482205" y="2189714"/>
                </a:lnTo>
                <a:lnTo>
                  <a:pt x="6477395" y="2183656"/>
                </a:lnTo>
                <a:lnTo>
                  <a:pt x="6477052" y="2174054"/>
                </a:lnTo>
                <a:lnTo>
                  <a:pt x="6487359" y="2162737"/>
                </a:lnTo>
                <a:lnTo>
                  <a:pt x="6499728" y="2154850"/>
                </a:lnTo>
                <a:lnTo>
                  <a:pt x="6530765" y="2148905"/>
                </a:lnTo>
                <a:lnTo>
                  <a:pt x="6539583" y="2138046"/>
                </a:lnTo>
                <a:close/>
                <a:moveTo>
                  <a:pt x="4198889" y="2112212"/>
                </a:moveTo>
                <a:lnTo>
                  <a:pt x="4201180" y="2117356"/>
                </a:lnTo>
                <a:lnTo>
                  <a:pt x="4201180" y="2124100"/>
                </a:lnTo>
                <a:lnTo>
                  <a:pt x="4193506" y="2162280"/>
                </a:lnTo>
                <a:lnTo>
                  <a:pt x="4191560" y="2164566"/>
                </a:lnTo>
                <a:lnTo>
                  <a:pt x="4178962" y="2144219"/>
                </a:lnTo>
                <a:lnTo>
                  <a:pt x="4186406" y="2125358"/>
                </a:lnTo>
                <a:lnTo>
                  <a:pt x="4196255" y="2112898"/>
                </a:lnTo>
                <a:close/>
                <a:moveTo>
                  <a:pt x="1531107" y="2109355"/>
                </a:moveTo>
                <a:lnTo>
                  <a:pt x="1521718" y="2113011"/>
                </a:lnTo>
                <a:lnTo>
                  <a:pt x="1521719" y="2113012"/>
                </a:lnTo>
                <a:close/>
                <a:moveTo>
                  <a:pt x="1520341" y="2103068"/>
                </a:moveTo>
                <a:lnTo>
                  <a:pt x="1513930" y="2105925"/>
                </a:lnTo>
                <a:lnTo>
                  <a:pt x="1513931" y="2105925"/>
                </a:lnTo>
                <a:lnTo>
                  <a:pt x="1520340" y="2103069"/>
                </a:lnTo>
                <a:close/>
                <a:moveTo>
                  <a:pt x="1507515" y="2102953"/>
                </a:moveTo>
                <a:lnTo>
                  <a:pt x="1504424" y="2104324"/>
                </a:lnTo>
                <a:lnTo>
                  <a:pt x="1504425" y="2104325"/>
                </a:lnTo>
                <a:lnTo>
                  <a:pt x="1507516" y="2102953"/>
                </a:lnTo>
                <a:close/>
                <a:moveTo>
                  <a:pt x="1497894" y="2093809"/>
                </a:moveTo>
                <a:lnTo>
                  <a:pt x="1487587" y="2100210"/>
                </a:lnTo>
                <a:lnTo>
                  <a:pt x="1477738" y="2100553"/>
                </a:lnTo>
                <a:lnTo>
                  <a:pt x="1468692" y="2106953"/>
                </a:lnTo>
                <a:lnTo>
                  <a:pt x="1468693" y="2106954"/>
                </a:lnTo>
                <a:lnTo>
                  <a:pt x="1477740" y="2100553"/>
                </a:lnTo>
                <a:lnTo>
                  <a:pt x="1487590" y="2100210"/>
                </a:lnTo>
                <a:lnTo>
                  <a:pt x="1497895" y="2093809"/>
                </a:lnTo>
                <a:close/>
                <a:moveTo>
                  <a:pt x="6399288" y="2088665"/>
                </a:moveTo>
                <a:lnTo>
                  <a:pt x="6408222" y="2089807"/>
                </a:lnTo>
                <a:lnTo>
                  <a:pt x="6418987" y="2099867"/>
                </a:lnTo>
                <a:lnTo>
                  <a:pt x="6424255" y="2107411"/>
                </a:lnTo>
                <a:lnTo>
                  <a:pt x="6420819" y="2109697"/>
                </a:lnTo>
                <a:lnTo>
                  <a:pt x="6398601" y="2103296"/>
                </a:lnTo>
                <a:lnTo>
                  <a:pt x="6390699" y="2095523"/>
                </a:lnTo>
                <a:close/>
                <a:moveTo>
                  <a:pt x="4167624" y="2082035"/>
                </a:moveTo>
                <a:lnTo>
                  <a:pt x="4170258" y="2082720"/>
                </a:lnTo>
                <a:lnTo>
                  <a:pt x="4170945" y="2086721"/>
                </a:lnTo>
                <a:lnTo>
                  <a:pt x="4166822" y="2112898"/>
                </a:lnTo>
                <a:lnTo>
                  <a:pt x="4169914" y="2143190"/>
                </a:lnTo>
                <a:lnTo>
                  <a:pt x="4179305" y="2188685"/>
                </a:lnTo>
                <a:lnTo>
                  <a:pt x="4176557" y="2216463"/>
                </a:lnTo>
                <a:lnTo>
                  <a:pt x="4147812" y="2237953"/>
                </a:lnTo>
                <a:lnTo>
                  <a:pt x="4139566" y="2241725"/>
                </a:lnTo>
                <a:lnTo>
                  <a:pt x="4133154" y="2243554"/>
                </a:lnTo>
                <a:lnTo>
                  <a:pt x="4127084" y="2242982"/>
                </a:lnTo>
                <a:lnTo>
                  <a:pt x="4126281" y="2240582"/>
                </a:lnTo>
                <a:lnTo>
                  <a:pt x="4126969" y="2231780"/>
                </a:lnTo>
                <a:lnTo>
                  <a:pt x="4131436" y="2217148"/>
                </a:lnTo>
                <a:lnTo>
                  <a:pt x="4130748" y="2196687"/>
                </a:lnTo>
                <a:lnTo>
                  <a:pt x="4120442" y="2182398"/>
                </a:lnTo>
                <a:lnTo>
                  <a:pt x="4117579" y="2173139"/>
                </a:lnTo>
                <a:lnTo>
                  <a:pt x="4117806" y="2165595"/>
                </a:lnTo>
                <a:lnTo>
                  <a:pt x="4139566" y="2102039"/>
                </a:lnTo>
                <a:close/>
                <a:moveTo>
                  <a:pt x="5371017" y="2078331"/>
                </a:moveTo>
                <a:lnTo>
                  <a:pt x="5370153" y="2079977"/>
                </a:lnTo>
                <a:lnTo>
                  <a:pt x="5370165" y="2080017"/>
                </a:lnTo>
                <a:lnTo>
                  <a:pt x="5371069" y="2078377"/>
                </a:lnTo>
                <a:close/>
                <a:moveTo>
                  <a:pt x="4797290" y="2072547"/>
                </a:moveTo>
                <a:lnTo>
                  <a:pt x="4792938" y="2073004"/>
                </a:lnTo>
                <a:lnTo>
                  <a:pt x="4788701" y="2076319"/>
                </a:lnTo>
                <a:lnTo>
                  <a:pt x="4788701" y="2081120"/>
                </a:lnTo>
                <a:lnTo>
                  <a:pt x="4789044" y="2081443"/>
                </a:lnTo>
                <a:lnTo>
                  <a:pt x="4789044" y="2076777"/>
                </a:lnTo>
                <a:lnTo>
                  <a:pt x="4793397" y="2073462"/>
                </a:lnTo>
                <a:lnTo>
                  <a:pt x="4797631" y="2073017"/>
                </a:lnTo>
                <a:close/>
                <a:moveTo>
                  <a:pt x="6445214" y="2067974"/>
                </a:moveTo>
                <a:lnTo>
                  <a:pt x="6451856" y="2073233"/>
                </a:lnTo>
                <a:lnTo>
                  <a:pt x="6451398" y="2086150"/>
                </a:lnTo>
                <a:lnTo>
                  <a:pt x="6448649" y="2087864"/>
                </a:lnTo>
                <a:lnTo>
                  <a:pt x="6428722" y="2087750"/>
                </a:lnTo>
                <a:lnTo>
                  <a:pt x="6421850" y="2082035"/>
                </a:lnTo>
                <a:lnTo>
                  <a:pt x="6435708" y="2069460"/>
                </a:lnTo>
                <a:close/>
                <a:moveTo>
                  <a:pt x="7764290" y="2060981"/>
                </a:moveTo>
                <a:lnTo>
                  <a:pt x="7745778" y="2071976"/>
                </a:lnTo>
                <a:lnTo>
                  <a:pt x="7734555" y="2085922"/>
                </a:lnTo>
                <a:lnTo>
                  <a:pt x="7734497" y="2086051"/>
                </a:lnTo>
                <a:lnTo>
                  <a:pt x="7745549" y="2072318"/>
                </a:lnTo>
                <a:lnTo>
                  <a:pt x="7764216" y="2061230"/>
                </a:lnTo>
                <a:close/>
                <a:moveTo>
                  <a:pt x="4835305" y="2057288"/>
                </a:moveTo>
                <a:lnTo>
                  <a:pt x="4834741" y="2061573"/>
                </a:lnTo>
                <a:lnTo>
                  <a:pt x="4822715" y="2061116"/>
                </a:lnTo>
                <a:lnTo>
                  <a:pt x="4815042" y="2063974"/>
                </a:lnTo>
                <a:lnTo>
                  <a:pt x="4812637" y="2070603"/>
                </a:lnTo>
                <a:lnTo>
                  <a:pt x="4809774" y="2073004"/>
                </a:lnTo>
                <a:lnTo>
                  <a:pt x="4799801" y="2075832"/>
                </a:lnTo>
                <a:lnTo>
                  <a:pt x="4800154" y="2076319"/>
                </a:lnTo>
                <a:lnTo>
                  <a:pt x="4810232" y="2073462"/>
                </a:lnTo>
                <a:lnTo>
                  <a:pt x="4813095" y="2071061"/>
                </a:lnTo>
                <a:lnTo>
                  <a:pt x="4815500" y="2064431"/>
                </a:lnTo>
                <a:lnTo>
                  <a:pt x="4823174" y="2061573"/>
                </a:lnTo>
                <a:lnTo>
                  <a:pt x="4835199" y="2062031"/>
                </a:lnTo>
                <a:lnTo>
                  <a:pt x="4835657" y="2057687"/>
                </a:lnTo>
                <a:close/>
                <a:moveTo>
                  <a:pt x="6243532" y="2049456"/>
                </a:moveTo>
                <a:lnTo>
                  <a:pt x="6261284" y="2052428"/>
                </a:lnTo>
                <a:lnTo>
                  <a:pt x="6294268" y="2066374"/>
                </a:lnTo>
                <a:lnTo>
                  <a:pt x="6315684" y="2079863"/>
                </a:lnTo>
                <a:lnTo>
                  <a:pt x="6318089" y="2090951"/>
                </a:lnTo>
                <a:lnTo>
                  <a:pt x="6306293" y="2090379"/>
                </a:lnTo>
                <a:lnTo>
                  <a:pt x="6303773" y="2094494"/>
                </a:lnTo>
                <a:lnTo>
                  <a:pt x="6306063" y="2102953"/>
                </a:lnTo>
                <a:lnTo>
                  <a:pt x="6314653" y="2110726"/>
                </a:lnTo>
                <a:lnTo>
                  <a:pt x="6320723" y="2108440"/>
                </a:lnTo>
                <a:lnTo>
                  <a:pt x="6324273" y="2104668"/>
                </a:lnTo>
                <a:lnTo>
                  <a:pt x="6347179" y="2112212"/>
                </a:lnTo>
                <a:lnTo>
                  <a:pt x="6342484" y="2159422"/>
                </a:lnTo>
                <a:lnTo>
                  <a:pt x="6338589" y="2166623"/>
                </a:lnTo>
                <a:lnTo>
                  <a:pt x="6332405" y="2168452"/>
                </a:lnTo>
                <a:lnTo>
                  <a:pt x="6324846" y="2166395"/>
                </a:lnTo>
                <a:lnTo>
                  <a:pt x="6316600" y="2168452"/>
                </a:lnTo>
                <a:lnTo>
                  <a:pt x="6298848" y="2175768"/>
                </a:lnTo>
                <a:lnTo>
                  <a:pt x="6269301" y="2191543"/>
                </a:lnTo>
                <a:lnTo>
                  <a:pt x="6234943" y="2202174"/>
                </a:lnTo>
                <a:lnTo>
                  <a:pt x="6198294" y="2189142"/>
                </a:lnTo>
                <a:lnTo>
                  <a:pt x="6173327" y="2177597"/>
                </a:lnTo>
                <a:lnTo>
                  <a:pt x="6145612" y="2158965"/>
                </a:lnTo>
                <a:lnTo>
                  <a:pt x="6106329" y="2121814"/>
                </a:lnTo>
                <a:lnTo>
                  <a:pt x="6100947" y="2106954"/>
                </a:lnTo>
                <a:lnTo>
                  <a:pt x="6099343" y="2074147"/>
                </a:lnTo>
                <a:lnTo>
                  <a:pt x="6102435" y="2067746"/>
                </a:lnTo>
                <a:lnTo>
                  <a:pt x="6116522" y="2058144"/>
                </a:lnTo>
                <a:lnTo>
                  <a:pt x="6121218" y="2059173"/>
                </a:lnTo>
                <a:lnTo>
                  <a:pt x="6126143" y="2066031"/>
                </a:lnTo>
                <a:lnTo>
                  <a:pt x="6132671" y="2071404"/>
                </a:lnTo>
                <a:lnTo>
                  <a:pt x="6139657" y="2071747"/>
                </a:lnTo>
                <a:lnTo>
                  <a:pt x="6145955" y="2063173"/>
                </a:lnTo>
                <a:lnTo>
                  <a:pt x="6153743" y="2058830"/>
                </a:lnTo>
                <a:lnTo>
                  <a:pt x="6179970" y="2051971"/>
                </a:lnTo>
                <a:close/>
                <a:moveTo>
                  <a:pt x="1418756" y="2046599"/>
                </a:moveTo>
                <a:lnTo>
                  <a:pt x="1405588" y="2051170"/>
                </a:lnTo>
                <a:lnTo>
                  <a:pt x="1405589" y="2051171"/>
                </a:lnTo>
                <a:close/>
                <a:moveTo>
                  <a:pt x="4825131" y="2021287"/>
                </a:moveTo>
                <a:lnTo>
                  <a:pt x="4826265" y="2028309"/>
                </a:lnTo>
                <a:lnTo>
                  <a:pt x="4822830" y="2036311"/>
                </a:lnTo>
                <a:lnTo>
                  <a:pt x="4828556" y="2049685"/>
                </a:lnTo>
                <a:lnTo>
                  <a:pt x="4831312" y="2052762"/>
                </a:lnTo>
                <a:lnTo>
                  <a:pt x="4828900" y="2050028"/>
                </a:lnTo>
                <a:lnTo>
                  <a:pt x="4823174" y="2036654"/>
                </a:lnTo>
                <a:lnTo>
                  <a:pt x="4826495" y="2028652"/>
                </a:lnTo>
                <a:lnTo>
                  <a:pt x="4825350" y="2021565"/>
                </a:lnTo>
                <a:close/>
                <a:moveTo>
                  <a:pt x="2295231" y="2016878"/>
                </a:moveTo>
                <a:lnTo>
                  <a:pt x="2314700" y="2025223"/>
                </a:lnTo>
                <a:lnTo>
                  <a:pt x="2316189" y="2028538"/>
                </a:lnTo>
                <a:lnTo>
                  <a:pt x="2311608" y="2042484"/>
                </a:lnTo>
                <a:lnTo>
                  <a:pt x="2304278" y="2044542"/>
                </a:lnTo>
                <a:lnTo>
                  <a:pt x="2297750" y="2042598"/>
                </a:lnTo>
                <a:lnTo>
                  <a:pt x="2278395" y="2031510"/>
                </a:lnTo>
                <a:lnTo>
                  <a:pt x="2282060" y="2022708"/>
                </a:lnTo>
                <a:close/>
                <a:moveTo>
                  <a:pt x="5237895" y="2013257"/>
                </a:moveTo>
                <a:lnTo>
                  <a:pt x="5220581" y="2019851"/>
                </a:lnTo>
                <a:lnTo>
                  <a:pt x="5207983" y="2032882"/>
                </a:lnTo>
                <a:lnTo>
                  <a:pt x="5202944" y="2035625"/>
                </a:lnTo>
                <a:lnTo>
                  <a:pt x="5189201" y="2033911"/>
                </a:lnTo>
                <a:lnTo>
                  <a:pt x="5176717" y="2027623"/>
                </a:lnTo>
                <a:lnTo>
                  <a:pt x="5174770" y="2024080"/>
                </a:lnTo>
                <a:lnTo>
                  <a:pt x="5174770" y="2020452"/>
                </a:lnTo>
                <a:lnTo>
                  <a:pt x="5174541" y="2020879"/>
                </a:lnTo>
                <a:lnTo>
                  <a:pt x="5174541" y="2024651"/>
                </a:lnTo>
                <a:lnTo>
                  <a:pt x="5176488" y="2028081"/>
                </a:lnTo>
                <a:lnTo>
                  <a:pt x="5188971" y="2034368"/>
                </a:lnTo>
                <a:lnTo>
                  <a:pt x="5202715" y="2036197"/>
                </a:lnTo>
                <a:lnTo>
                  <a:pt x="5207754" y="2033453"/>
                </a:lnTo>
                <a:lnTo>
                  <a:pt x="5220466" y="2020422"/>
                </a:lnTo>
                <a:lnTo>
                  <a:pt x="5237713" y="2013810"/>
                </a:lnTo>
                <a:close/>
                <a:moveTo>
                  <a:pt x="6795779" y="1995045"/>
                </a:moveTo>
                <a:lnTo>
                  <a:pt x="6816165" y="2001218"/>
                </a:lnTo>
                <a:lnTo>
                  <a:pt x="6844225" y="2012877"/>
                </a:lnTo>
                <a:lnTo>
                  <a:pt x="6849378" y="2019736"/>
                </a:lnTo>
                <a:lnTo>
                  <a:pt x="6893699" y="2037339"/>
                </a:lnTo>
                <a:lnTo>
                  <a:pt x="6907672" y="2038025"/>
                </a:lnTo>
                <a:lnTo>
                  <a:pt x="6956689" y="2033681"/>
                </a:lnTo>
                <a:lnTo>
                  <a:pt x="6964248" y="2035625"/>
                </a:lnTo>
                <a:lnTo>
                  <a:pt x="7006394" y="2065460"/>
                </a:lnTo>
                <a:lnTo>
                  <a:pt x="7014526" y="2086150"/>
                </a:lnTo>
                <a:lnTo>
                  <a:pt x="7014526" y="2101810"/>
                </a:lnTo>
                <a:lnTo>
                  <a:pt x="7017617" y="2112212"/>
                </a:lnTo>
                <a:lnTo>
                  <a:pt x="7022771" y="2118156"/>
                </a:lnTo>
                <a:lnTo>
                  <a:pt x="7036629" y="2117699"/>
                </a:lnTo>
                <a:lnTo>
                  <a:pt x="7046134" y="2119985"/>
                </a:lnTo>
                <a:lnTo>
                  <a:pt x="7053464" y="2127301"/>
                </a:lnTo>
                <a:lnTo>
                  <a:pt x="7062856" y="2154621"/>
                </a:lnTo>
                <a:lnTo>
                  <a:pt x="7062054" y="2161708"/>
                </a:lnTo>
                <a:lnTo>
                  <a:pt x="7055182" y="2171424"/>
                </a:lnTo>
                <a:lnTo>
                  <a:pt x="7052319" y="2200459"/>
                </a:lnTo>
                <a:lnTo>
                  <a:pt x="7054037" y="2209718"/>
                </a:lnTo>
                <a:lnTo>
                  <a:pt x="7011662" y="2193143"/>
                </a:lnTo>
                <a:lnTo>
                  <a:pt x="7000095" y="2181026"/>
                </a:lnTo>
                <a:lnTo>
                  <a:pt x="6968486" y="2162623"/>
                </a:lnTo>
                <a:lnTo>
                  <a:pt x="6916147" y="2145019"/>
                </a:lnTo>
                <a:lnTo>
                  <a:pt x="6887859" y="2130616"/>
                </a:lnTo>
                <a:lnTo>
                  <a:pt x="6881446" y="2122157"/>
                </a:lnTo>
                <a:lnTo>
                  <a:pt x="6881102" y="2112441"/>
                </a:lnTo>
                <a:lnTo>
                  <a:pt x="6872054" y="2105239"/>
                </a:lnTo>
                <a:lnTo>
                  <a:pt x="6867473" y="2103753"/>
                </a:lnTo>
                <a:lnTo>
                  <a:pt x="6820632" y="2100210"/>
                </a:lnTo>
                <a:lnTo>
                  <a:pt x="6793718" y="2096437"/>
                </a:lnTo>
                <a:lnTo>
                  <a:pt x="6790397" y="2100095"/>
                </a:lnTo>
                <a:lnTo>
                  <a:pt x="6791771" y="2106268"/>
                </a:lnTo>
                <a:lnTo>
                  <a:pt x="6800131" y="2116099"/>
                </a:lnTo>
                <a:lnTo>
                  <a:pt x="6802307" y="2122500"/>
                </a:lnTo>
                <a:lnTo>
                  <a:pt x="6799444" y="2129016"/>
                </a:lnTo>
                <a:lnTo>
                  <a:pt x="6794062" y="2130387"/>
                </a:lnTo>
                <a:lnTo>
                  <a:pt x="6752145" y="2119985"/>
                </a:lnTo>
                <a:lnTo>
                  <a:pt x="6740120" y="2119071"/>
                </a:lnTo>
                <a:lnTo>
                  <a:pt x="6721452" y="2111984"/>
                </a:lnTo>
                <a:lnTo>
                  <a:pt x="6712862" y="2106725"/>
                </a:lnTo>
                <a:lnTo>
                  <a:pt x="6679878" y="2108097"/>
                </a:lnTo>
                <a:lnTo>
                  <a:pt x="6676214" y="2105125"/>
                </a:lnTo>
                <a:lnTo>
                  <a:pt x="6678046" y="2100667"/>
                </a:lnTo>
                <a:lnTo>
                  <a:pt x="6685949" y="2093580"/>
                </a:lnTo>
                <a:lnTo>
                  <a:pt x="6686407" y="2085921"/>
                </a:lnTo>
                <a:lnTo>
                  <a:pt x="6678504" y="2080320"/>
                </a:lnTo>
                <a:lnTo>
                  <a:pt x="6668426" y="2078834"/>
                </a:lnTo>
                <a:lnTo>
                  <a:pt x="6646437" y="2092665"/>
                </a:lnTo>
                <a:lnTo>
                  <a:pt x="6629601" y="2108326"/>
                </a:lnTo>
                <a:lnTo>
                  <a:pt x="6626738" y="2113698"/>
                </a:lnTo>
                <a:lnTo>
                  <a:pt x="6615057" y="2123529"/>
                </a:lnTo>
                <a:lnTo>
                  <a:pt x="6592151" y="2128558"/>
                </a:lnTo>
                <a:lnTo>
                  <a:pt x="6586768" y="2128330"/>
                </a:lnTo>
                <a:lnTo>
                  <a:pt x="6579324" y="2125244"/>
                </a:lnTo>
                <a:lnTo>
                  <a:pt x="6573712" y="2120443"/>
                </a:lnTo>
                <a:lnTo>
                  <a:pt x="6553556" y="2090608"/>
                </a:lnTo>
                <a:lnTo>
                  <a:pt x="6536720" y="2079291"/>
                </a:lnTo>
                <a:lnTo>
                  <a:pt x="6529620" y="2052314"/>
                </a:lnTo>
                <a:lnTo>
                  <a:pt x="6521717" y="2052543"/>
                </a:lnTo>
                <a:lnTo>
                  <a:pt x="6512785" y="2061573"/>
                </a:lnTo>
                <a:lnTo>
                  <a:pt x="6505684" y="2078834"/>
                </a:lnTo>
                <a:lnTo>
                  <a:pt x="6501904" y="2104325"/>
                </a:lnTo>
                <a:lnTo>
                  <a:pt x="6496636" y="2111641"/>
                </a:lnTo>
                <a:lnTo>
                  <a:pt x="6491711" y="2112898"/>
                </a:lnTo>
                <a:lnTo>
                  <a:pt x="6481060" y="2131988"/>
                </a:lnTo>
                <a:lnTo>
                  <a:pt x="6477281" y="2147877"/>
                </a:lnTo>
                <a:lnTo>
                  <a:pt x="6475449" y="2145019"/>
                </a:lnTo>
                <a:lnTo>
                  <a:pt x="6472586" y="2133131"/>
                </a:lnTo>
                <a:lnTo>
                  <a:pt x="6478540" y="2119985"/>
                </a:lnTo>
                <a:lnTo>
                  <a:pt x="6479915" y="2105697"/>
                </a:lnTo>
                <a:lnTo>
                  <a:pt x="6469951" y="2090265"/>
                </a:lnTo>
                <a:lnTo>
                  <a:pt x="6464798" y="2074604"/>
                </a:lnTo>
                <a:lnTo>
                  <a:pt x="6490108" y="2054943"/>
                </a:lnTo>
                <a:lnTo>
                  <a:pt x="6527444" y="2009677"/>
                </a:lnTo>
                <a:lnTo>
                  <a:pt x="6572911" y="2010820"/>
                </a:lnTo>
                <a:lnTo>
                  <a:pt x="6605322" y="2009334"/>
                </a:lnTo>
                <a:lnTo>
                  <a:pt x="6662012" y="2011391"/>
                </a:lnTo>
                <a:lnTo>
                  <a:pt x="6686407" y="2005904"/>
                </a:lnTo>
                <a:lnTo>
                  <a:pt x="6696485" y="1997788"/>
                </a:lnTo>
                <a:lnTo>
                  <a:pt x="6700608" y="1998131"/>
                </a:lnTo>
                <a:lnTo>
                  <a:pt x="6704273" y="2000303"/>
                </a:lnTo>
                <a:lnTo>
                  <a:pt x="6705762" y="2004304"/>
                </a:lnTo>
                <a:lnTo>
                  <a:pt x="6705418" y="2019736"/>
                </a:lnTo>
                <a:lnTo>
                  <a:pt x="6711488" y="2026709"/>
                </a:lnTo>
                <a:lnTo>
                  <a:pt x="6717787" y="2030367"/>
                </a:lnTo>
                <a:lnTo>
                  <a:pt x="6733592" y="2027052"/>
                </a:lnTo>
                <a:lnTo>
                  <a:pt x="6760047" y="2010248"/>
                </a:lnTo>
                <a:lnTo>
                  <a:pt x="6763827" y="2007162"/>
                </a:lnTo>
                <a:lnTo>
                  <a:pt x="6765888" y="1999160"/>
                </a:lnTo>
                <a:lnTo>
                  <a:pt x="6771385" y="1996760"/>
                </a:lnTo>
                <a:close/>
                <a:moveTo>
                  <a:pt x="993401" y="1994588"/>
                </a:moveTo>
                <a:lnTo>
                  <a:pt x="1009091" y="2014363"/>
                </a:lnTo>
                <a:lnTo>
                  <a:pt x="1019398" y="2020422"/>
                </a:lnTo>
                <a:lnTo>
                  <a:pt x="1033142" y="2037911"/>
                </a:lnTo>
                <a:lnTo>
                  <a:pt x="1038868" y="2042140"/>
                </a:lnTo>
                <a:lnTo>
                  <a:pt x="1038067" y="2051628"/>
                </a:lnTo>
                <a:lnTo>
                  <a:pt x="1037723" y="2058487"/>
                </a:lnTo>
                <a:lnTo>
                  <a:pt x="1040816" y="2064545"/>
                </a:lnTo>
                <a:lnTo>
                  <a:pt x="1040013" y="2066831"/>
                </a:lnTo>
                <a:lnTo>
                  <a:pt x="1028561" y="2068317"/>
                </a:lnTo>
                <a:lnTo>
                  <a:pt x="1023178" y="2070946"/>
                </a:lnTo>
                <a:lnTo>
                  <a:pt x="1038868" y="2101353"/>
                </a:lnTo>
                <a:lnTo>
                  <a:pt x="1039212" y="2103982"/>
                </a:lnTo>
                <a:lnTo>
                  <a:pt x="1034631" y="2107068"/>
                </a:lnTo>
                <a:lnTo>
                  <a:pt x="1031194" y="2105125"/>
                </a:lnTo>
                <a:lnTo>
                  <a:pt x="1027760" y="2097581"/>
                </a:lnTo>
                <a:lnTo>
                  <a:pt x="1025468" y="2097924"/>
                </a:lnTo>
                <a:lnTo>
                  <a:pt x="1020543" y="2094151"/>
                </a:lnTo>
                <a:lnTo>
                  <a:pt x="1022834" y="2092208"/>
                </a:lnTo>
                <a:lnTo>
                  <a:pt x="1020543" y="2088436"/>
                </a:lnTo>
                <a:lnTo>
                  <a:pt x="1011725" y="2085349"/>
                </a:lnTo>
                <a:lnTo>
                  <a:pt x="1013672" y="2077348"/>
                </a:lnTo>
                <a:lnTo>
                  <a:pt x="1011381" y="2072089"/>
                </a:lnTo>
                <a:lnTo>
                  <a:pt x="1012183" y="2065231"/>
                </a:lnTo>
                <a:lnTo>
                  <a:pt x="1005311" y="2056086"/>
                </a:lnTo>
                <a:lnTo>
                  <a:pt x="998440" y="2056886"/>
                </a:lnTo>
                <a:lnTo>
                  <a:pt x="990767" y="2047742"/>
                </a:lnTo>
                <a:lnTo>
                  <a:pt x="983093" y="2033681"/>
                </a:lnTo>
                <a:lnTo>
                  <a:pt x="982750" y="2031052"/>
                </a:lnTo>
                <a:lnTo>
                  <a:pt x="986186" y="2024194"/>
                </a:lnTo>
                <a:lnTo>
                  <a:pt x="980803" y="2002246"/>
                </a:lnTo>
                <a:lnTo>
                  <a:pt x="981604" y="1998817"/>
                </a:lnTo>
                <a:close/>
                <a:moveTo>
                  <a:pt x="1354168" y="1991387"/>
                </a:moveTo>
                <a:lnTo>
                  <a:pt x="1354740" y="1991616"/>
                </a:lnTo>
                <a:lnTo>
                  <a:pt x="1354740" y="1991617"/>
                </a:lnTo>
                <a:lnTo>
                  <a:pt x="1360692" y="1993330"/>
                </a:lnTo>
                <a:lnTo>
                  <a:pt x="1360692" y="1993329"/>
                </a:lnTo>
                <a:close/>
                <a:moveTo>
                  <a:pt x="3855424" y="1987024"/>
                </a:moveTo>
                <a:lnTo>
                  <a:pt x="3858863" y="1988072"/>
                </a:lnTo>
                <a:lnTo>
                  <a:pt x="3859008" y="1988017"/>
                </a:lnTo>
                <a:close/>
                <a:moveTo>
                  <a:pt x="5263407" y="1980158"/>
                </a:moveTo>
                <a:lnTo>
                  <a:pt x="5257459" y="1981785"/>
                </a:lnTo>
                <a:lnTo>
                  <a:pt x="5254366" y="1984872"/>
                </a:lnTo>
                <a:lnTo>
                  <a:pt x="5245548" y="2001904"/>
                </a:lnTo>
                <a:lnTo>
                  <a:pt x="5240852" y="2004533"/>
                </a:lnTo>
                <a:lnTo>
                  <a:pt x="5240381" y="2005963"/>
                </a:lnTo>
                <a:lnTo>
                  <a:pt x="5244975" y="2003390"/>
                </a:lnTo>
                <a:lnTo>
                  <a:pt x="5253794" y="1986358"/>
                </a:lnTo>
                <a:lnTo>
                  <a:pt x="5256886" y="1983272"/>
                </a:lnTo>
                <a:lnTo>
                  <a:pt x="5263986" y="1981328"/>
                </a:lnTo>
                <a:close/>
                <a:moveTo>
                  <a:pt x="1452888" y="1974469"/>
                </a:moveTo>
                <a:lnTo>
                  <a:pt x="1452886" y="1974470"/>
                </a:lnTo>
                <a:lnTo>
                  <a:pt x="1458383" y="1976756"/>
                </a:lnTo>
                <a:lnTo>
                  <a:pt x="1458384" y="1976755"/>
                </a:lnTo>
                <a:close/>
                <a:moveTo>
                  <a:pt x="1411201" y="1967039"/>
                </a:moveTo>
                <a:lnTo>
                  <a:pt x="1411199" y="1967040"/>
                </a:lnTo>
                <a:lnTo>
                  <a:pt x="1417153" y="1970354"/>
                </a:lnTo>
                <a:lnTo>
                  <a:pt x="1423682" y="1976756"/>
                </a:lnTo>
                <a:lnTo>
                  <a:pt x="1431583" y="1978585"/>
                </a:lnTo>
                <a:lnTo>
                  <a:pt x="1440287" y="1978585"/>
                </a:lnTo>
                <a:lnTo>
                  <a:pt x="1441318" y="1980414"/>
                </a:lnTo>
                <a:lnTo>
                  <a:pt x="1441321" y="1980412"/>
                </a:lnTo>
                <a:lnTo>
                  <a:pt x="1440290" y="1978584"/>
                </a:lnTo>
                <a:lnTo>
                  <a:pt x="1431586" y="1978584"/>
                </a:lnTo>
                <a:lnTo>
                  <a:pt x="1423684" y="1976755"/>
                </a:lnTo>
                <a:lnTo>
                  <a:pt x="1417156" y="1970354"/>
                </a:lnTo>
                <a:close/>
                <a:moveTo>
                  <a:pt x="1395855" y="1963381"/>
                </a:moveTo>
                <a:lnTo>
                  <a:pt x="1395852" y="1963382"/>
                </a:lnTo>
                <a:lnTo>
                  <a:pt x="1405586" y="1969326"/>
                </a:lnTo>
                <a:lnTo>
                  <a:pt x="1408907" y="1969326"/>
                </a:lnTo>
                <a:lnTo>
                  <a:pt x="1408908" y="1969325"/>
                </a:lnTo>
                <a:lnTo>
                  <a:pt x="1405589" y="1969325"/>
                </a:lnTo>
                <a:close/>
                <a:moveTo>
                  <a:pt x="1493543" y="1952407"/>
                </a:moveTo>
                <a:lnTo>
                  <a:pt x="1491366" y="1952718"/>
                </a:lnTo>
                <a:lnTo>
                  <a:pt x="1493542" y="1952408"/>
                </a:lnTo>
                <a:close/>
                <a:moveTo>
                  <a:pt x="1487132" y="1951036"/>
                </a:moveTo>
                <a:lnTo>
                  <a:pt x="1487130" y="1951037"/>
                </a:lnTo>
                <a:lnTo>
                  <a:pt x="1490336" y="1952865"/>
                </a:lnTo>
                <a:lnTo>
                  <a:pt x="1490337" y="1952865"/>
                </a:lnTo>
                <a:close/>
                <a:moveTo>
                  <a:pt x="2498058" y="1946350"/>
                </a:moveTo>
                <a:lnTo>
                  <a:pt x="2547991" y="1960181"/>
                </a:lnTo>
                <a:lnTo>
                  <a:pt x="2583380" y="1988873"/>
                </a:lnTo>
                <a:lnTo>
                  <a:pt x="2589335" y="2008991"/>
                </a:lnTo>
                <a:lnTo>
                  <a:pt x="2571927" y="2039055"/>
                </a:lnTo>
                <a:lnTo>
                  <a:pt x="2570438" y="2061116"/>
                </a:lnTo>
                <a:lnTo>
                  <a:pt x="2551885" y="2069575"/>
                </a:lnTo>
                <a:lnTo>
                  <a:pt x="2546617" y="2082492"/>
                </a:lnTo>
                <a:lnTo>
                  <a:pt x="2528293" y="2086722"/>
                </a:lnTo>
                <a:lnTo>
                  <a:pt x="2526230" y="2083407"/>
                </a:lnTo>
                <a:lnTo>
                  <a:pt x="2525085" y="2070261"/>
                </a:lnTo>
                <a:lnTo>
                  <a:pt x="2505386" y="2047971"/>
                </a:lnTo>
                <a:lnTo>
                  <a:pt x="2501150" y="2049571"/>
                </a:lnTo>
                <a:lnTo>
                  <a:pt x="2495880" y="2054944"/>
                </a:lnTo>
                <a:lnTo>
                  <a:pt x="2499775" y="2059745"/>
                </a:lnTo>
                <a:lnTo>
                  <a:pt x="2498973" y="2068432"/>
                </a:lnTo>
                <a:lnTo>
                  <a:pt x="2494507" y="2071404"/>
                </a:lnTo>
                <a:lnTo>
                  <a:pt x="2460722" y="2082264"/>
                </a:lnTo>
                <a:lnTo>
                  <a:pt x="2454308" y="2079520"/>
                </a:lnTo>
                <a:lnTo>
                  <a:pt x="2447780" y="2039397"/>
                </a:lnTo>
                <a:lnTo>
                  <a:pt x="2454194" y="2020536"/>
                </a:lnTo>
                <a:lnTo>
                  <a:pt x="2454881" y="1994245"/>
                </a:lnTo>
                <a:lnTo>
                  <a:pt x="2459003" y="1989330"/>
                </a:lnTo>
                <a:lnTo>
                  <a:pt x="2458659" y="1978470"/>
                </a:lnTo>
                <a:lnTo>
                  <a:pt x="2461752" y="1956295"/>
                </a:lnTo>
                <a:lnTo>
                  <a:pt x="2464959" y="1952065"/>
                </a:lnTo>
                <a:lnTo>
                  <a:pt x="2473434" y="1950808"/>
                </a:lnTo>
                <a:lnTo>
                  <a:pt x="2485459" y="1951608"/>
                </a:lnTo>
                <a:close/>
                <a:moveTo>
                  <a:pt x="1273769" y="1944977"/>
                </a:moveTo>
                <a:lnTo>
                  <a:pt x="1272394" y="1948292"/>
                </a:lnTo>
                <a:lnTo>
                  <a:pt x="1273770" y="1944977"/>
                </a:lnTo>
                <a:close/>
                <a:moveTo>
                  <a:pt x="4880899" y="1942150"/>
                </a:moveTo>
                <a:lnTo>
                  <a:pt x="4882040" y="1951036"/>
                </a:lnTo>
                <a:lnTo>
                  <a:pt x="4879406" y="1957780"/>
                </a:lnTo>
                <a:lnTo>
                  <a:pt x="4865090" y="1968296"/>
                </a:lnTo>
                <a:lnTo>
                  <a:pt x="4862685" y="1976641"/>
                </a:lnTo>
                <a:lnTo>
                  <a:pt x="4854439" y="1985671"/>
                </a:lnTo>
                <a:lnTo>
                  <a:pt x="4848713" y="1985671"/>
                </a:lnTo>
                <a:lnTo>
                  <a:pt x="4836687" y="1990472"/>
                </a:lnTo>
                <a:lnTo>
                  <a:pt x="4828098" y="1987158"/>
                </a:lnTo>
                <a:lnTo>
                  <a:pt x="4824319" y="1995731"/>
                </a:lnTo>
                <a:lnTo>
                  <a:pt x="4824319" y="2007390"/>
                </a:lnTo>
                <a:lnTo>
                  <a:pt x="4822028" y="2017449"/>
                </a:lnTo>
                <a:lnTo>
                  <a:pt x="4824005" y="2019861"/>
                </a:lnTo>
                <a:lnTo>
                  <a:pt x="4822372" y="2017793"/>
                </a:lnTo>
                <a:lnTo>
                  <a:pt x="4824662" y="2007734"/>
                </a:lnTo>
                <a:lnTo>
                  <a:pt x="4824662" y="1996074"/>
                </a:lnTo>
                <a:lnTo>
                  <a:pt x="4828327" y="1987501"/>
                </a:lnTo>
                <a:lnTo>
                  <a:pt x="4836917" y="1990816"/>
                </a:lnTo>
                <a:lnTo>
                  <a:pt x="4848942" y="1986015"/>
                </a:lnTo>
                <a:lnTo>
                  <a:pt x="4854668" y="1986015"/>
                </a:lnTo>
                <a:lnTo>
                  <a:pt x="4862800" y="1976984"/>
                </a:lnTo>
                <a:lnTo>
                  <a:pt x="4865205" y="1968640"/>
                </a:lnTo>
                <a:lnTo>
                  <a:pt x="4879521" y="1958123"/>
                </a:lnTo>
                <a:lnTo>
                  <a:pt x="4882155" y="1951379"/>
                </a:lnTo>
                <a:lnTo>
                  <a:pt x="4881010" y="1942349"/>
                </a:lnTo>
                <a:close/>
                <a:moveTo>
                  <a:pt x="942894" y="1939719"/>
                </a:moveTo>
                <a:lnTo>
                  <a:pt x="948621" y="1940862"/>
                </a:lnTo>
                <a:lnTo>
                  <a:pt x="956981" y="1952636"/>
                </a:lnTo>
                <a:lnTo>
                  <a:pt x="968777" y="1959838"/>
                </a:lnTo>
                <a:lnTo>
                  <a:pt x="972213" y="1964753"/>
                </a:lnTo>
                <a:lnTo>
                  <a:pt x="980230" y="1968182"/>
                </a:lnTo>
                <a:lnTo>
                  <a:pt x="985613" y="1980299"/>
                </a:lnTo>
                <a:lnTo>
                  <a:pt x="989850" y="1984871"/>
                </a:lnTo>
                <a:lnTo>
                  <a:pt x="987903" y="1993559"/>
                </a:lnTo>
                <a:lnTo>
                  <a:pt x="980688" y="1996188"/>
                </a:lnTo>
                <a:lnTo>
                  <a:pt x="975076" y="2001103"/>
                </a:lnTo>
                <a:lnTo>
                  <a:pt x="974733" y="2005676"/>
                </a:lnTo>
                <a:lnTo>
                  <a:pt x="963280" y="2005676"/>
                </a:lnTo>
                <a:lnTo>
                  <a:pt x="962478" y="2007619"/>
                </a:lnTo>
                <a:lnTo>
                  <a:pt x="956409" y="2002361"/>
                </a:lnTo>
                <a:lnTo>
                  <a:pt x="954462" y="2008076"/>
                </a:lnTo>
                <a:lnTo>
                  <a:pt x="951828" y="2009562"/>
                </a:lnTo>
                <a:lnTo>
                  <a:pt x="946903" y="2005333"/>
                </a:lnTo>
                <a:lnTo>
                  <a:pt x="948392" y="2001561"/>
                </a:lnTo>
                <a:lnTo>
                  <a:pt x="944154" y="1996988"/>
                </a:lnTo>
                <a:lnTo>
                  <a:pt x="947590" y="1986014"/>
                </a:lnTo>
                <a:lnTo>
                  <a:pt x="947590" y="1975384"/>
                </a:lnTo>
                <a:lnTo>
                  <a:pt x="943353" y="1966239"/>
                </a:lnTo>
                <a:lnTo>
                  <a:pt x="943696" y="1959838"/>
                </a:lnTo>
                <a:lnTo>
                  <a:pt x="938313" y="1956408"/>
                </a:lnTo>
                <a:lnTo>
                  <a:pt x="941406" y="1952636"/>
                </a:lnTo>
                <a:lnTo>
                  <a:pt x="940260" y="1943491"/>
                </a:lnTo>
                <a:close/>
                <a:moveTo>
                  <a:pt x="4856729" y="1914434"/>
                </a:moveTo>
                <a:lnTo>
                  <a:pt x="4856729" y="1924059"/>
                </a:lnTo>
                <a:lnTo>
                  <a:pt x="4859818" y="1930109"/>
                </a:lnTo>
                <a:lnTo>
                  <a:pt x="4859822" y="1930117"/>
                </a:lnTo>
                <a:lnTo>
                  <a:pt x="4859823" y="1930118"/>
                </a:lnTo>
                <a:lnTo>
                  <a:pt x="4859818" y="1930109"/>
                </a:lnTo>
                <a:lnTo>
                  <a:pt x="4856959" y="1924402"/>
                </a:lnTo>
                <a:lnTo>
                  <a:pt x="4856959" y="1914686"/>
                </a:lnTo>
                <a:close/>
                <a:moveTo>
                  <a:pt x="1549204" y="1903712"/>
                </a:moveTo>
                <a:lnTo>
                  <a:pt x="1549204" y="1903713"/>
                </a:lnTo>
                <a:lnTo>
                  <a:pt x="1551493" y="1904169"/>
                </a:lnTo>
                <a:lnTo>
                  <a:pt x="1552409" y="1906912"/>
                </a:lnTo>
                <a:lnTo>
                  <a:pt x="1565351" y="1911028"/>
                </a:lnTo>
                <a:lnTo>
                  <a:pt x="1571549" y="1908618"/>
                </a:lnTo>
                <a:lnTo>
                  <a:pt x="1565353" y="1911027"/>
                </a:lnTo>
                <a:lnTo>
                  <a:pt x="1552411" y="1906912"/>
                </a:lnTo>
                <a:lnTo>
                  <a:pt x="1551496" y="1904169"/>
                </a:lnTo>
                <a:close/>
                <a:moveTo>
                  <a:pt x="1515878" y="1902797"/>
                </a:moveTo>
                <a:lnTo>
                  <a:pt x="1515877" y="1902798"/>
                </a:lnTo>
                <a:lnTo>
                  <a:pt x="1524121" y="1905998"/>
                </a:lnTo>
                <a:lnTo>
                  <a:pt x="1545881" y="1909656"/>
                </a:lnTo>
                <a:lnTo>
                  <a:pt x="1524124" y="1905998"/>
                </a:lnTo>
                <a:close/>
                <a:moveTo>
                  <a:pt x="4111278" y="1899139"/>
                </a:moveTo>
                <a:lnTo>
                  <a:pt x="4111168" y="1899239"/>
                </a:lnTo>
                <a:lnTo>
                  <a:pt x="4117006" y="1904626"/>
                </a:lnTo>
                <a:lnTo>
                  <a:pt x="4117278" y="1904675"/>
                </a:lnTo>
                <a:close/>
                <a:moveTo>
                  <a:pt x="5068030" y="1884215"/>
                </a:moveTo>
                <a:lnTo>
                  <a:pt x="5067803" y="1884279"/>
                </a:lnTo>
                <a:lnTo>
                  <a:pt x="5067247" y="1886566"/>
                </a:lnTo>
                <a:lnTo>
                  <a:pt x="5067459" y="1886566"/>
                </a:lnTo>
                <a:close/>
                <a:moveTo>
                  <a:pt x="3967663" y="1882565"/>
                </a:moveTo>
                <a:lnTo>
                  <a:pt x="3967571" y="1882631"/>
                </a:lnTo>
                <a:lnTo>
                  <a:pt x="3971785" y="1885651"/>
                </a:lnTo>
                <a:lnTo>
                  <a:pt x="3971942" y="1885632"/>
                </a:lnTo>
                <a:close/>
                <a:moveTo>
                  <a:pt x="1587112" y="1868733"/>
                </a:moveTo>
                <a:lnTo>
                  <a:pt x="1592722" y="1869648"/>
                </a:lnTo>
                <a:lnTo>
                  <a:pt x="1596387" y="1873763"/>
                </a:lnTo>
                <a:lnTo>
                  <a:pt x="1597303" y="1882564"/>
                </a:lnTo>
                <a:lnTo>
                  <a:pt x="1604748" y="1888966"/>
                </a:lnTo>
                <a:lnTo>
                  <a:pt x="1606580" y="1893995"/>
                </a:lnTo>
                <a:lnTo>
                  <a:pt x="1615857" y="1899025"/>
                </a:lnTo>
                <a:lnTo>
                  <a:pt x="1619980" y="1906455"/>
                </a:lnTo>
                <a:lnTo>
                  <a:pt x="1626050" y="1907827"/>
                </a:lnTo>
                <a:lnTo>
                  <a:pt x="1628340" y="1911942"/>
                </a:lnTo>
                <a:lnTo>
                  <a:pt x="1628342" y="1911942"/>
                </a:lnTo>
                <a:lnTo>
                  <a:pt x="1626052" y="1907827"/>
                </a:lnTo>
                <a:lnTo>
                  <a:pt x="1619982" y="1906455"/>
                </a:lnTo>
                <a:lnTo>
                  <a:pt x="1615859" y="1899025"/>
                </a:lnTo>
                <a:lnTo>
                  <a:pt x="1606583" y="1893995"/>
                </a:lnTo>
                <a:lnTo>
                  <a:pt x="1604750" y="1888966"/>
                </a:lnTo>
                <a:lnTo>
                  <a:pt x="1597305" y="1882564"/>
                </a:lnTo>
                <a:lnTo>
                  <a:pt x="1596390" y="1873763"/>
                </a:lnTo>
                <a:lnTo>
                  <a:pt x="1592724" y="1869647"/>
                </a:lnTo>
                <a:lnTo>
                  <a:pt x="1587113" y="1868733"/>
                </a:lnTo>
                <a:close/>
                <a:moveTo>
                  <a:pt x="4871745" y="1853519"/>
                </a:moveTo>
                <a:lnTo>
                  <a:pt x="4873336" y="1859016"/>
                </a:lnTo>
                <a:lnTo>
                  <a:pt x="4871847" y="1862789"/>
                </a:lnTo>
                <a:lnTo>
                  <a:pt x="4863601" y="1863817"/>
                </a:lnTo>
                <a:lnTo>
                  <a:pt x="4862112" y="1867933"/>
                </a:lnTo>
                <a:lnTo>
                  <a:pt x="4856729" y="1872848"/>
                </a:lnTo>
                <a:lnTo>
                  <a:pt x="4836458" y="1887480"/>
                </a:lnTo>
                <a:lnTo>
                  <a:pt x="4836000" y="1902340"/>
                </a:lnTo>
                <a:lnTo>
                  <a:pt x="4836121" y="1902398"/>
                </a:lnTo>
                <a:lnTo>
                  <a:pt x="4836573" y="1887709"/>
                </a:lnTo>
                <a:lnTo>
                  <a:pt x="4856959" y="1873077"/>
                </a:lnTo>
                <a:lnTo>
                  <a:pt x="4862227" y="1868162"/>
                </a:lnTo>
                <a:lnTo>
                  <a:pt x="4863716" y="1864047"/>
                </a:lnTo>
                <a:lnTo>
                  <a:pt x="4871962" y="1862904"/>
                </a:lnTo>
                <a:lnTo>
                  <a:pt x="4873451" y="1859131"/>
                </a:lnTo>
                <a:close/>
                <a:moveTo>
                  <a:pt x="4077771" y="1853503"/>
                </a:moveTo>
                <a:lnTo>
                  <a:pt x="4079327" y="1856273"/>
                </a:lnTo>
                <a:lnTo>
                  <a:pt x="4075317" y="1862675"/>
                </a:lnTo>
                <a:lnTo>
                  <a:pt x="4073255" y="1880050"/>
                </a:lnTo>
                <a:lnTo>
                  <a:pt x="4081387" y="1899825"/>
                </a:lnTo>
                <a:lnTo>
                  <a:pt x="4080930" y="1911485"/>
                </a:lnTo>
                <a:lnTo>
                  <a:pt x="4084136" y="1917543"/>
                </a:lnTo>
                <a:lnTo>
                  <a:pt x="4084279" y="1917495"/>
                </a:lnTo>
                <a:lnTo>
                  <a:pt x="4081158" y="1911599"/>
                </a:lnTo>
                <a:lnTo>
                  <a:pt x="4081502" y="1899939"/>
                </a:lnTo>
                <a:lnTo>
                  <a:pt x="4073371" y="1880164"/>
                </a:lnTo>
                <a:lnTo>
                  <a:pt x="4075432" y="1862789"/>
                </a:lnTo>
                <a:lnTo>
                  <a:pt x="4079554" y="1856387"/>
                </a:lnTo>
                <a:lnTo>
                  <a:pt x="4077836" y="1853530"/>
                </a:lnTo>
                <a:close/>
                <a:moveTo>
                  <a:pt x="864444" y="1846214"/>
                </a:moveTo>
                <a:lnTo>
                  <a:pt x="871315" y="1846214"/>
                </a:lnTo>
                <a:lnTo>
                  <a:pt x="886547" y="1859131"/>
                </a:lnTo>
                <a:lnTo>
                  <a:pt x="889411" y="1870905"/>
                </a:lnTo>
                <a:lnTo>
                  <a:pt x="897084" y="1886451"/>
                </a:lnTo>
                <a:lnTo>
                  <a:pt x="902810" y="1892509"/>
                </a:lnTo>
                <a:lnTo>
                  <a:pt x="903612" y="1896739"/>
                </a:lnTo>
                <a:lnTo>
                  <a:pt x="910483" y="1900511"/>
                </a:lnTo>
                <a:lnTo>
                  <a:pt x="915408" y="1908513"/>
                </a:lnTo>
                <a:lnTo>
                  <a:pt x="919187" y="1916857"/>
                </a:lnTo>
                <a:lnTo>
                  <a:pt x="919187" y="1919486"/>
                </a:lnTo>
                <a:lnTo>
                  <a:pt x="917241" y="1920972"/>
                </a:lnTo>
                <a:lnTo>
                  <a:pt x="914950" y="1920172"/>
                </a:lnTo>
                <a:lnTo>
                  <a:pt x="915293" y="1916057"/>
                </a:lnTo>
                <a:lnTo>
                  <a:pt x="913003" y="1912628"/>
                </a:lnTo>
                <a:lnTo>
                  <a:pt x="910369" y="1914914"/>
                </a:lnTo>
                <a:lnTo>
                  <a:pt x="906131" y="1914914"/>
                </a:lnTo>
                <a:lnTo>
                  <a:pt x="903497" y="1909198"/>
                </a:lnTo>
                <a:lnTo>
                  <a:pt x="894335" y="1909198"/>
                </a:lnTo>
                <a:lnTo>
                  <a:pt x="883226" y="1899711"/>
                </a:lnTo>
                <a:lnTo>
                  <a:pt x="877500" y="1897425"/>
                </a:lnTo>
                <a:lnTo>
                  <a:pt x="867536" y="1898568"/>
                </a:lnTo>
                <a:lnTo>
                  <a:pt x="864444" y="1889080"/>
                </a:lnTo>
                <a:lnTo>
                  <a:pt x="861351" y="1887594"/>
                </a:lnTo>
                <a:lnTo>
                  <a:pt x="852991" y="1873534"/>
                </a:lnTo>
                <a:lnTo>
                  <a:pt x="853335" y="1870905"/>
                </a:lnTo>
                <a:lnTo>
                  <a:pt x="855969" y="1868962"/>
                </a:lnTo>
                <a:lnTo>
                  <a:pt x="860550" y="1871591"/>
                </a:lnTo>
                <a:lnTo>
                  <a:pt x="861351" y="1870105"/>
                </a:lnTo>
                <a:lnTo>
                  <a:pt x="857916" y="1865532"/>
                </a:lnTo>
                <a:lnTo>
                  <a:pt x="856427" y="1855244"/>
                </a:lnTo>
                <a:lnTo>
                  <a:pt x="858374" y="1851129"/>
                </a:lnTo>
                <a:close/>
                <a:moveTo>
                  <a:pt x="4881172" y="1843861"/>
                </a:moveTo>
                <a:lnTo>
                  <a:pt x="4870358" y="1848729"/>
                </a:lnTo>
                <a:lnTo>
                  <a:pt x="4870417" y="1848931"/>
                </a:lnTo>
                <a:lnTo>
                  <a:pt x="4881176" y="1843877"/>
                </a:lnTo>
                <a:close/>
                <a:moveTo>
                  <a:pt x="3141638" y="1838988"/>
                </a:moveTo>
                <a:lnTo>
                  <a:pt x="3142041" y="1840499"/>
                </a:lnTo>
                <a:lnTo>
                  <a:pt x="3140323" y="1845071"/>
                </a:lnTo>
                <a:lnTo>
                  <a:pt x="3141124" y="1849872"/>
                </a:lnTo>
                <a:lnTo>
                  <a:pt x="3133108" y="1856617"/>
                </a:lnTo>
                <a:lnTo>
                  <a:pt x="3140896" y="1871363"/>
                </a:lnTo>
                <a:lnTo>
                  <a:pt x="3140437" y="1873992"/>
                </a:lnTo>
                <a:lnTo>
                  <a:pt x="3138261" y="1876621"/>
                </a:lnTo>
                <a:lnTo>
                  <a:pt x="3138605" y="1879936"/>
                </a:lnTo>
                <a:lnTo>
                  <a:pt x="3131504" y="1888166"/>
                </a:lnTo>
                <a:lnTo>
                  <a:pt x="3139407" y="1901083"/>
                </a:lnTo>
                <a:lnTo>
                  <a:pt x="3145362" y="1921887"/>
                </a:lnTo>
                <a:lnTo>
                  <a:pt x="3146278" y="1936862"/>
                </a:lnTo>
                <a:lnTo>
                  <a:pt x="3152348" y="1960410"/>
                </a:lnTo>
                <a:lnTo>
                  <a:pt x="3148569" y="1969783"/>
                </a:lnTo>
                <a:lnTo>
                  <a:pt x="3153007" y="1972441"/>
                </a:lnTo>
                <a:lnTo>
                  <a:pt x="3148912" y="1969897"/>
                </a:lnTo>
                <a:lnTo>
                  <a:pt x="3152692" y="1960638"/>
                </a:lnTo>
                <a:lnTo>
                  <a:pt x="3146622" y="1936976"/>
                </a:lnTo>
                <a:lnTo>
                  <a:pt x="3145591" y="1922116"/>
                </a:lnTo>
                <a:lnTo>
                  <a:pt x="3139635" y="1901197"/>
                </a:lnTo>
                <a:lnTo>
                  <a:pt x="3131848" y="1888280"/>
                </a:lnTo>
                <a:lnTo>
                  <a:pt x="3138834" y="1880050"/>
                </a:lnTo>
                <a:lnTo>
                  <a:pt x="3138605" y="1876735"/>
                </a:lnTo>
                <a:lnTo>
                  <a:pt x="3140781" y="1874106"/>
                </a:lnTo>
                <a:lnTo>
                  <a:pt x="3141239" y="1871477"/>
                </a:lnTo>
                <a:lnTo>
                  <a:pt x="3133337" y="1856731"/>
                </a:lnTo>
                <a:lnTo>
                  <a:pt x="3141353" y="1849986"/>
                </a:lnTo>
                <a:lnTo>
                  <a:pt x="3140552" y="1845186"/>
                </a:lnTo>
                <a:lnTo>
                  <a:pt x="3142384" y="1840727"/>
                </a:lnTo>
                <a:lnTo>
                  <a:pt x="3141811" y="1839013"/>
                </a:lnTo>
                <a:close/>
                <a:moveTo>
                  <a:pt x="6081707" y="1835469"/>
                </a:moveTo>
                <a:lnTo>
                  <a:pt x="6088463" y="1836383"/>
                </a:lnTo>
                <a:lnTo>
                  <a:pt x="6097511" y="1844271"/>
                </a:lnTo>
                <a:lnTo>
                  <a:pt x="6097740" y="1849186"/>
                </a:lnTo>
                <a:lnTo>
                  <a:pt x="6091670" y="1865989"/>
                </a:lnTo>
                <a:lnTo>
                  <a:pt x="6091326" y="1872962"/>
                </a:lnTo>
                <a:lnTo>
                  <a:pt x="6114690" y="1924059"/>
                </a:lnTo>
                <a:lnTo>
                  <a:pt x="6111140" y="1934575"/>
                </a:lnTo>
                <a:lnTo>
                  <a:pt x="6105299" y="1935490"/>
                </a:lnTo>
                <a:lnTo>
                  <a:pt x="6099229" y="1932060"/>
                </a:lnTo>
                <a:lnTo>
                  <a:pt x="6093846" y="1925316"/>
                </a:lnTo>
                <a:lnTo>
                  <a:pt x="6089838" y="1917086"/>
                </a:lnTo>
                <a:lnTo>
                  <a:pt x="6086974" y="1898225"/>
                </a:lnTo>
                <a:lnTo>
                  <a:pt x="6076782" y="1883479"/>
                </a:lnTo>
                <a:lnTo>
                  <a:pt x="6069681" y="1855130"/>
                </a:lnTo>
                <a:lnTo>
                  <a:pt x="6074721" y="1842670"/>
                </a:lnTo>
                <a:lnTo>
                  <a:pt x="6077584" y="1838098"/>
                </a:lnTo>
                <a:close/>
                <a:moveTo>
                  <a:pt x="4882437" y="1831465"/>
                </a:moveTo>
                <a:lnTo>
                  <a:pt x="4879291" y="1833297"/>
                </a:lnTo>
                <a:lnTo>
                  <a:pt x="4879560" y="1834293"/>
                </a:lnTo>
                <a:lnTo>
                  <a:pt x="4882842" y="1832383"/>
                </a:lnTo>
                <a:close/>
                <a:moveTo>
                  <a:pt x="4984656" y="1820259"/>
                </a:moveTo>
                <a:lnTo>
                  <a:pt x="4984084" y="1820495"/>
                </a:lnTo>
                <a:lnTo>
                  <a:pt x="4984084" y="1825296"/>
                </a:lnTo>
                <a:lnTo>
                  <a:pt x="4975416" y="1851897"/>
                </a:lnTo>
                <a:lnTo>
                  <a:pt x="4975494" y="1851930"/>
                </a:lnTo>
                <a:lnTo>
                  <a:pt x="4984656" y="1823810"/>
                </a:lnTo>
                <a:close/>
                <a:moveTo>
                  <a:pt x="5980465" y="1796947"/>
                </a:moveTo>
                <a:lnTo>
                  <a:pt x="5982526" y="1801290"/>
                </a:lnTo>
                <a:lnTo>
                  <a:pt x="5985504" y="1803119"/>
                </a:lnTo>
                <a:lnTo>
                  <a:pt x="6028681" y="1806777"/>
                </a:lnTo>
                <a:lnTo>
                  <a:pt x="6043684" y="1804834"/>
                </a:lnTo>
                <a:lnTo>
                  <a:pt x="6049868" y="1801176"/>
                </a:lnTo>
                <a:lnTo>
                  <a:pt x="6094991" y="1799804"/>
                </a:lnTo>
                <a:lnTo>
                  <a:pt x="6166342" y="1805863"/>
                </a:lnTo>
                <a:lnTo>
                  <a:pt x="6163479" y="1810207"/>
                </a:lnTo>
                <a:lnTo>
                  <a:pt x="6147330" y="1817065"/>
                </a:lnTo>
                <a:lnTo>
                  <a:pt x="6093503" y="1823123"/>
                </a:lnTo>
                <a:lnTo>
                  <a:pt x="5991689" y="1829410"/>
                </a:lnTo>
                <a:lnTo>
                  <a:pt x="5968096" y="1818322"/>
                </a:lnTo>
                <a:lnTo>
                  <a:pt x="5966608" y="1815808"/>
                </a:lnTo>
                <a:lnTo>
                  <a:pt x="5966493" y="1806320"/>
                </a:lnTo>
                <a:lnTo>
                  <a:pt x="5973708" y="1797975"/>
                </a:lnTo>
                <a:close/>
                <a:moveTo>
                  <a:pt x="1746417" y="1795918"/>
                </a:moveTo>
                <a:lnTo>
                  <a:pt x="1758786" y="1799004"/>
                </a:lnTo>
                <a:lnTo>
                  <a:pt x="1758787" y="1799004"/>
                </a:lnTo>
                <a:lnTo>
                  <a:pt x="1746420" y="1795918"/>
                </a:lnTo>
                <a:close/>
                <a:moveTo>
                  <a:pt x="4059089" y="1792210"/>
                </a:moveTo>
                <a:lnTo>
                  <a:pt x="4061116" y="1796489"/>
                </a:lnTo>
                <a:lnTo>
                  <a:pt x="4062720" y="1817865"/>
                </a:lnTo>
                <a:lnTo>
                  <a:pt x="4061917" y="1825981"/>
                </a:lnTo>
                <a:lnTo>
                  <a:pt x="4058253" y="1834097"/>
                </a:lnTo>
                <a:lnTo>
                  <a:pt x="4058253" y="1838898"/>
                </a:lnTo>
                <a:lnTo>
                  <a:pt x="4061460" y="1842556"/>
                </a:lnTo>
                <a:lnTo>
                  <a:pt x="4059054" y="1849415"/>
                </a:lnTo>
                <a:lnTo>
                  <a:pt x="4059222" y="1849378"/>
                </a:lnTo>
                <a:lnTo>
                  <a:pt x="4061573" y="1842670"/>
                </a:lnTo>
                <a:lnTo>
                  <a:pt x="4058368" y="1839012"/>
                </a:lnTo>
                <a:lnTo>
                  <a:pt x="4058368" y="1834211"/>
                </a:lnTo>
                <a:lnTo>
                  <a:pt x="4062032" y="1826095"/>
                </a:lnTo>
                <a:lnTo>
                  <a:pt x="4062833" y="1817979"/>
                </a:lnTo>
                <a:lnTo>
                  <a:pt x="4061231" y="1796604"/>
                </a:lnTo>
                <a:close/>
                <a:moveTo>
                  <a:pt x="1715383" y="1791117"/>
                </a:moveTo>
                <a:lnTo>
                  <a:pt x="1715382" y="1791118"/>
                </a:lnTo>
                <a:lnTo>
                  <a:pt x="1720534" y="1792031"/>
                </a:lnTo>
                <a:lnTo>
                  <a:pt x="1732101" y="1797976"/>
                </a:lnTo>
                <a:lnTo>
                  <a:pt x="1732104" y="1797975"/>
                </a:lnTo>
                <a:lnTo>
                  <a:pt x="1720537" y="1792031"/>
                </a:lnTo>
                <a:close/>
                <a:moveTo>
                  <a:pt x="1784785" y="1790431"/>
                </a:moveTo>
                <a:lnTo>
                  <a:pt x="1795893" y="1791688"/>
                </a:lnTo>
                <a:lnTo>
                  <a:pt x="1795894" y="1791688"/>
                </a:lnTo>
                <a:lnTo>
                  <a:pt x="1784786" y="1790431"/>
                </a:lnTo>
                <a:close/>
                <a:moveTo>
                  <a:pt x="4863770" y="1782467"/>
                </a:moveTo>
                <a:lnTo>
                  <a:pt x="4860967" y="1785858"/>
                </a:lnTo>
                <a:lnTo>
                  <a:pt x="4860827" y="1786546"/>
                </a:lnTo>
                <a:lnTo>
                  <a:pt x="4863945" y="1782773"/>
                </a:lnTo>
                <a:close/>
                <a:moveTo>
                  <a:pt x="1193826" y="1781515"/>
                </a:moveTo>
                <a:lnTo>
                  <a:pt x="1187773" y="1785292"/>
                </a:lnTo>
                <a:lnTo>
                  <a:pt x="1187989" y="1785516"/>
                </a:lnTo>
                <a:lnTo>
                  <a:pt x="1194376" y="1781531"/>
                </a:lnTo>
                <a:close/>
                <a:moveTo>
                  <a:pt x="1212037" y="1778886"/>
                </a:moveTo>
                <a:lnTo>
                  <a:pt x="1205998" y="1781843"/>
                </a:lnTo>
                <a:lnTo>
                  <a:pt x="1206541" y="1781858"/>
                </a:lnTo>
                <a:lnTo>
                  <a:pt x="1212450" y="1778908"/>
                </a:lnTo>
                <a:close/>
                <a:moveTo>
                  <a:pt x="6959209" y="1778429"/>
                </a:moveTo>
                <a:lnTo>
                  <a:pt x="6960126" y="1784373"/>
                </a:lnTo>
                <a:lnTo>
                  <a:pt x="6975357" y="1806892"/>
                </a:lnTo>
                <a:lnTo>
                  <a:pt x="6976044" y="1836270"/>
                </a:lnTo>
                <a:lnTo>
                  <a:pt x="6965279" y="1843357"/>
                </a:lnTo>
                <a:lnTo>
                  <a:pt x="6927829" y="1853759"/>
                </a:lnTo>
                <a:lnTo>
                  <a:pt x="6913742" y="1854216"/>
                </a:lnTo>
                <a:lnTo>
                  <a:pt x="6872398" y="1841985"/>
                </a:lnTo>
                <a:lnTo>
                  <a:pt x="6837697" y="1824038"/>
                </a:lnTo>
                <a:lnTo>
                  <a:pt x="6833917" y="1819238"/>
                </a:lnTo>
                <a:lnTo>
                  <a:pt x="6840560" y="1813065"/>
                </a:lnTo>
                <a:lnTo>
                  <a:pt x="6880987" y="1798662"/>
                </a:lnTo>
                <a:lnTo>
                  <a:pt x="6897250" y="1790431"/>
                </a:lnTo>
                <a:close/>
                <a:moveTo>
                  <a:pt x="1179625" y="1777400"/>
                </a:moveTo>
                <a:lnTo>
                  <a:pt x="1177907" y="1777743"/>
                </a:lnTo>
                <a:lnTo>
                  <a:pt x="1175958" y="1781526"/>
                </a:lnTo>
                <a:lnTo>
                  <a:pt x="1176421" y="1781858"/>
                </a:lnTo>
                <a:lnTo>
                  <a:pt x="1178482" y="1777743"/>
                </a:lnTo>
                <a:lnTo>
                  <a:pt x="1179717" y="1777496"/>
                </a:lnTo>
                <a:close/>
                <a:moveTo>
                  <a:pt x="1225551" y="1777171"/>
                </a:moveTo>
                <a:lnTo>
                  <a:pt x="1218893" y="1779101"/>
                </a:lnTo>
                <a:lnTo>
                  <a:pt x="1219139" y="1779114"/>
                </a:lnTo>
                <a:lnTo>
                  <a:pt x="1225621" y="1777236"/>
                </a:lnTo>
                <a:close/>
                <a:moveTo>
                  <a:pt x="3120966" y="1775914"/>
                </a:moveTo>
                <a:lnTo>
                  <a:pt x="3120955" y="1775919"/>
                </a:lnTo>
                <a:lnTo>
                  <a:pt x="3124060" y="1777629"/>
                </a:lnTo>
                <a:lnTo>
                  <a:pt x="3126580" y="1783573"/>
                </a:lnTo>
                <a:lnTo>
                  <a:pt x="3127954" y="1797290"/>
                </a:lnTo>
                <a:lnTo>
                  <a:pt x="3126236" y="1801634"/>
                </a:lnTo>
                <a:lnTo>
                  <a:pt x="3121998" y="1805520"/>
                </a:lnTo>
                <a:lnTo>
                  <a:pt x="3120739" y="1810550"/>
                </a:lnTo>
                <a:lnTo>
                  <a:pt x="3120395" y="1817866"/>
                </a:lnTo>
                <a:lnTo>
                  <a:pt x="3124175" y="1822552"/>
                </a:lnTo>
                <a:lnTo>
                  <a:pt x="3123717" y="1826782"/>
                </a:lnTo>
                <a:lnTo>
                  <a:pt x="3119822" y="1831583"/>
                </a:lnTo>
                <a:lnTo>
                  <a:pt x="3121541" y="1836384"/>
                </a:lnTo>
                <a:lnTo>
                  <a:pt x="3125434" y="1839013"/>
                </a:lnTo>
                <a:lnTo>
                  <a:pt x="3125477" y="1839002"/>
                </a:lnTo>
                <a:lnTo>
                  <a:pt x="3121769" y="1836498"/>
                </a:lnTo>
                <a:lnTo>
                  <a:pt x="3120051" y="1831697"/>
                </a:lnTo>
                <a:lnTo>
                  <a:pt x="3123945" y="1826782"/>
                </a:lnTo>
                <a:lnTo>
                  <a:pt x="3124402" y="1822667"/>
                </a:lnTo>
                <a:lnTo>
                  <a:pt x="3120739" y="1817980"/>
                </a:lnTo>
                <a:lnTo>
                  <a:pt x="3120966" y="1810664"/>
                </a:lnTo>
                <a:lnTo>
                  <a:pt x="3122227" y="1805634"/>
                </a:lnTo>
                <a:lnTo>
                  <a:pt x="3126465" y="1801748"/>
                </a:lnTo>
                <a:lnTo>
                  <a:pt x="3128182" y="1797404"/>
                </a:lnTo>
                <a:lnTo>
                  <a:pt x="3126808" y="1783687"/>
                </a:lnTo>
                <a:lnTo>
                  <a:pt x="3124288" y="1777743"/>
                </a:lnTo>
                <a:close/>
                <a:moveTo>
                  <a:pt x="4051718" y="1772387"/>
                </a:moveTo>
                <a:lnTo>
                  <a:pt x="4050121" y="1776028"/>
                </a:lnTo>
                <a:lnTo>
                  <a:pt x="4051382" y="1781629"/>
                </a:lnTo>
                <a:lnTo>
                  <a:pt x="4052080" y="1782410"/>
                </a:lnTo>
                <a:lnTo>
                  <a:pt x="4051495" y="1781743"/>
                </a:lnTo>
                <a:lnTo>
                  <a:pt x="4050236" y="1776028"/>
                </a:lnTo>
                <a:lnTo>
                  <a:pt x="4051839" y="1772484"/>
                </a:lnTo>
                <a:close/>
                <a:moveTo>
                  <a:pt x="5826885" y="1769627"/>
                </a:moveTo>
                <a:lnTo>
                  <a:pt x="5890332" y="1782429"/>
                </a:lnTo>
                <a:lnTo>
                  <a:pt x="5901442" y="1786316"/>
                </a:lnTo>
                <a:lnTo>
                  <a:pt x="5922629" y="1780600"/>
                </a:lnTo>
                <a:lnTo>
                  <a:pt x="5956758" y="1788716"/>
                </a:lnTo>
                <a:lnTo>
                  <a:pt x="5962255" y="1799919"/>
                </a:lnTo>
                <a:lnTo>
                  <a:pt x="5962599" y="1819008"/>
                </a:lnTo>
                <a:lnTo>
                  <a:pt x="5958247" y="1817522"/>
                </a:lnTo>
                <a:lnTo>
                  <a:pt x="5930875" y="1816608"/>
                </a:lnTo>
                <a:lnTo>
                  <a:pt x="5910260" y="1819694"/>
                </a:lnTo>
                <a:lnTo>
                  <a:pt x="5905107" y="1822323"/>
                </a:lnTo>
                <a:lnTo>
                  <a:pt x="5903503" y="1828953"/>
                </a:lnTo>
                <a:lnTo>
                  <a:pt x="5899151" y="1830325"/>
                </a:lnTo>
                <a:lnTo>
                  <a:pt x="5870405" y="1820951"/>
                </a:lnTo>
                <a:lnTo>
                  <a:pt x="5856891" y="1824038"/>
                </a:lnTo>
                <a:lnTo>
                  <a:pt x="5838108" y="1835126"/>
                </a:lnTo>
                <a:lnTo>
                  <a:pt x="5814745" y="1841642"/>
                </a:lnTo>
                <a:lnTo>
                  <a:pt x="5804781" y="1843699"/>
                </a:lnTo>
                <a:lnTo>
                  <a:pt x="5781303" y="1844385"/>
                </a:lnTo>
                <a:lnTo>
                  <a:pt x="5766071" y="1818094"/>
                </a:lnTo>
                <a:lnTo>
                  <a:pt x="5765842" y="1805863"/>
                </a:lnTo>
                <a:lnTo>
                  <a:pt x="5773859" y="1781286"/>
                </a:lnTo>
                <a:lnTo>
                  <a:pt x="5779356" y="1774999"/>
                </a:lnTo>
                <a:lnTo>
                  <a:pt x="5806156" y="1769741"/>
                </a:lnTo>
                <a:close/>
                <a:moveTo>
                  <a:pt x="7974259" y="1760939"/>
                </a:moveTo>
                <a:lnTo>
                  <a:pt x="7987658" y="1765283"/>
                </a:lnTo>
                <a:lnTo>
                  <a:pt x="8114554" y="1774313"/>
                </a:lnTo>
                <a:lnTo>
                  <a:pt x="8136657" y="1780029"/>
                </a:lnTo>
                <a:lnTo>
                  <a:pt x="8169412" y="1786544"/>
                </a:lnTo>
                <a:lnTo>
                  <a:pt x="8237670" y="1791574"/>
                </a:lnTo>
                <a:lnTo>
                  <a:pt x="8255879" y="1799233"/>
                </a:lnTo>
                <a:lnTo>
                  <a:pt x="8256910" y="1801062"/>
                </a:lnTo>
                <a:lnTo>
                  <a:pt x="8251986" y="1806320"/>
                </a:lnTo>
                <a:lnTo>
                  <a:pt x="8215108" y="1812607"/>
                </a:lnTo>
                <a:lnTo>
                  <a:pt x="8186018" y="1822094"/>
                </a:lnTo>
                <a:lnTo>
                  <a:pt x="8121769" y="1816379"/>
                </a:lnTo>
                <a:lnTo>
                  <a:pt x="8075729" y="1805405"/>
                </a:lnTo>
                <a:lnTo>
                  <a:pt x="8065536" y="1797975"/>
                </a:lnTo>
                <a:lnTo>
                  <a:pt x="8053740" y="1792831"/>
                </a:lnTo>
                <a:lnTo>
                  <a:pt x="8024536" y="1784029"/>
                </a:lnTo>
                <a:lnTo>
                  <a:pt x="8012854" y="1781743"/>
                </a:lnTo>
                <a:lnTo>
                  <a:pt x="7999912" y="1782658"/>
                </a:lnTo>
                <a:lnTo>
                  <a:pt x="7975976" y="1778771"/>
                </a:lnTo>
                <a:lnTo>
                  <a:pt x="7963608" y="1764139"/>
                </a:lnTo>
                <a:close/>
                <a:moveTo>
                  <a:pt x="3121998" y="1750538"/>
                </a:moveTo>
                <a:lnTo>
                  <a:pt x="3116958" y="1756710"/>
                </a:lnTo>
                <a:lnTo>
                  <a:pt x="3106881" y="1759225"/>
                </a:lnTo>
                <a:lnTo>
                  <a:pt x="3103560" y="1764026"/>
                </a:lnTo>
                <a:lnTo>
                  <a:pt x="3097261" y="1768370"/>
                </a:lnTo>
                <a:lnTo>
                  <a:pt x="3097719" y="1777286"/>
                </a:lnTo>
                <a:lnTo>
                  <a:pt x="3102758" y="1778543"/>
                </a:lnTo>
                <a:lnTo>
                  <a:pt x="3104819" y="1783573"/>
                </a:lnTo>
                <a:lnTo>
                  <a:pt x="3107797" y="1785745"/>
                </a:lnTo>
                <a:lnTo>
                  <a:pt x="3107970" y="1785704"/>
                </a:lnTo>
                <a:lnTo>
                  <a:pt x="3105047" y="1783573"/>
                </a:lnTo>
                <a:lnTo>
                  <a:pt x="3102987" y="1778543"/>
                </a:lnTo>
                <a:lnTo>
                  <a:pt x="3097948" y="1777286"/>
                </a:lnTo>
                <a:lnTo>
                  <a:pt x="3097490" y="1768484"/>
                </a:lnTo>
                <a:lnTo>
                  <a:pt x="3103788" y="1764140"/>
                </a:lnTo>
                <a:lnTo>
                  <a:pt x="3106995" y="1759225"/>
                </a:lnTo>
                <a:lnTo>
                  <a:pt x="3117074" y="1756824"/>
                </a:lnTo>
                <a:lnTo>
                  <a:pt x="3122067" y="1750594"/>
                </a:lnTo>
                <a:close/>
                <a:moveTo>
                  <a:pt x="2708787" y="1750195"/>
                </a:moveTo>
                <a:lnTo>
                  <a:pt x="2715887" y="1751795"/>
                </a:lnTo>
                <a:lnTo>
                  <a:pt x="2722186" y="1758768"/>
                </a:lnTo>
                <a:lnTo>
                  <a:pt x="2722415" y="1761740"/>
                </a:lnTo>
                <a:lnTo>
                  <a:pt x="2718749" y="1768941"/>
                </a:lnTo>
                <a:lnTo>
                  <a:pt x="2699968" y="1776371"/>
                </a:lnTo>
                <a:lnTo>
                  <a:pt x="2695501" y="1775571"/>
                </a:lnTo>
                <a:lnTo>
                  <a:pt x="2688859" y="1758996"/>
                </a:lnTo>
                <a:lnTo>
                  <a:pt x="2690577" y="1755567"/>
                </a:lnTo>
                <a:close/>
                <a:moveTo>
                  <a:pt x="3136544" y="1749852"/>
                </a:moveTo>
                <a:lnTo>
                  <a:pt x="3131046" y="1751566"/>
                </a:lnTo>
                <a:lnTo>
                  <a:pt x="3127611" y="1754996"/>
                </a:lnTo>
                <a:lnTo>
                  <a:pt x="3126585" y="1754182"/>
                </a:lnTo>
                <a:lnTo>
                  <a:pt x="3127725" y="1755110"/>
                </a:lnTo>
                <a:lnTo>
                  <a:pt x="3131161" y="1751680"/>
                </a:lnTo>
                <a:lnTo>
                  <a:pt x="3136647" y="1749969"/>
                </a:lnTo>
                <a:close/>
                <a:moveTo>
                  <a:pt x="4040463" y="1749844"/>
                </a:moveTo>
                <a:lnTo>
                  <a:pt x="4043594" y="1754195"/>
                </a:lnTo>
                <a:lnTo>
                  <a:pt x="4041990" y="1762311"/>
                </a:lnTo>
                <a:lnTo>
                  <a:pt x="4043594" y="1765969"/>
                </a:lnTo>
                <a:lnTo>
                  <a:pt x="4050108" y="1771097"/>
                </a:lnTo>
                <a:lnTo>
                  <a:pt x="4043707" y="1765969"/>
                </a:lnTo>
                <a:lnTo>
                  <a:pt x="4042105" y="1762311"/>
                </a:lnTo>
                <a:lnTo>
                  <a:pt x="4043707" y="1754309"/>
                </a:lnTo>
                <a:lnTo>
                  <a:pt x="4040501" y="1749851"/>
                </a:lnTo>
                <a:close/>
                <a:moveTo>
                  <a:pt x="2112446" y="1741164"/>
                </a:moveTo>
                <a:lnTo>
                  <a:pt x="2117142" y="1742193"/>
                </a:lnTo>
                <a:lnTo>
                  <a:pt x="2140162" y="1757739"/>
                </a:lnTo>
                <a:lnTo>
                  <a:pt x="2143483" y="1762540"/>
                </a:lnTo>
                <a:lnTo>
                  <a:pt x="2140391" y="1772028"/>
                </a:lnTo>
                <a:lnTo>
                  <a:pt x="2141994" y="1778543"/>
                </a:lnTo>
                <a:lnTo>
                  <a:pt x="2152989" y="1796376"/>
                </a:lnTo>
                <a:lnTo>
                  <a:pt x="2162380" y="1811579"/>
                </a:lnTo>
                <a:lnTo>
                  <a:pt x="2167992" y="1827582"/>
                </a:lnTo>
                <a:lnTo>
                  <a:pt x="2167877" y="1848272"/>
                </a:lnTo>
                <a:lnTo>
                  <a:pt x="2172115" y="1870334"/>
                </a:lnTo>
                <a:lnTo>
                  <a:pt x="2182651" y="1902455"/>
                </a:lnTo>
                <a:lnTo>
                  <a:pt x="2188492" y="1914800"/>
                </a:lnTo>
                <a:lnTo>
                  <a:pt x="2197425" y="1926117"/>
                </a:lnTo>
                <a:lnTo>
                  <a:pt x="2205786" y="1934004"/>
                </a:lnTo>
                <a:lnTo>
                  <a:pt x="2211512" y="1936405"/>
                </a:lnTo>
                <a:lnTo>
                  <a:pt x="2257093" y="1944749"/>
                </a:lnTo>
                <a:lnTo>
                  <a:pt x="2289848" y="1957552"/>
                </a:lnTo>
                <a:lnTo>
                  <a:pt x="2282060" y="1962010"/>
                </a:lnTo>
                <a:lnTo>
                  <a:pt x="2270035" y="1975727"/>
                </a:lnTo>
                <a:lnTo>
                  <a:pt x="2255490" y="2013106"/>
                </a:lnTo>
                <a:lnTo>
                  <a:pt x="2254116" y="2022594"/>
                </a:lnTo>
                <a:lnTo>
                  <a:pt x="2255605" y="2027624"/>
                </a:lnTo>
                <a:lnTo>
                  <a:pt x="2264538" y="2032882"/>
                </a:lnTo>
                <a:lnTo>
                  <a:pt x="2268088" y="2032082"/>
                </a:lnTo>
                <a:lnTo>
                  <a:pt x="2281717" y="2038369"/>
                </a:lnTo>
                <a:lnTo>
                  <a:pt x="2281717" y="2052429"/>
                </a:lnTo>
                <a:lnTo>
                  <a:pt x="2277021" y="2057344"/>
                </a:lnTo>
                <a:lnTo>
                  <a:pt x="2237737" y="2058144"/>
                </a:lnTo>
                <a:lnTo>
                  <a:pt x="2222850" y="2034368"/>
                </a:lnTo>
                <a:lnTo>
                  <a:pt x="2190553" y="2019851"/>
                </a:lnTo>
                <a:lnTo>
                  <a:pt x="2163754" y="2012192"/>
                </a:lnTo>
                <a:lnTo>
                  <a:pt x="2153332" y="2007048"/>
                </a:lnTo>
                <a:lnTo>
                  <a:pt x="2134206" y="2005105"/>
                </a:lnTo>
                <a:lnTo>
                  <a:pt x="2129511" y="2001675"/>
                </a:lnTo>
                <a:lnTo>
                  <a:pt x="2118860" y="1983957"/>
                </a:lnTo>
                <a:lnTo>
                  <a:pt x="2115309" y="1968640"/>
                </a:lnTo>
                <a:lnTo>
                  <a:pt x="2115309" y="1961896"/>
                </a:lnTo>
                <a:lnTo>
                  <a:pt x="2122754" y="1944749"/>
                </a:lnTo>
                <a:lnTo>
                  <a:pt x="2121837" y="1934576"/>
                </a:lnTo>
                <a:lnTo>
                  <a:pt x="2114851" y="1928632"/>
                </a:lnTo>
                <a:lnTo>
                  <a:pt x="2106376" y="1926231"/>
                </a:lnTo>
                <a:lnTo>
                  <a:pt x="2099619" y="1917772"/>
                </a:lnTo>
                <a:lnTo>
                  <a:pt x="2095496" y="1877535"/>
                </a:lnTo>
                <a:lnTo>
                  <a:pt x="2093778" y="1873763"/>
                </a:lnTo>
                <a:lnTo>
                  <a:pt x="2084845" y="1867362"/>
                </a:lnTo>
                <a:lnTo>
                  <a:pt x="2031935" y="1861418"/>
                </a:lnTo>
                <a:lnTo>
                  <a:pt x="2019223" y="1865190"/>
                </a:lnTo>
                <a:lnTo>
                  <a:pt x="2004678" y="1866447"/>
                </a:lnTo>
                <a:lnTo>
                  <a:pt x="1964021" y="1856388"/>
                </a:lnTo>
                <a:lnTo>
                  <a:pt x="1961043" y="1846672"/>
                </a:lnTo>
                <a:lnTo>
                  <a:pt x="1965052" y="1831697"/>
                </a:lnTo>
                <a:lnTo>
                  <a:pt x="1972038" y="1826553"/>
                </a:lnTo>
                <a:lnTo>
                  <a:pt x="1993569" y="1818780"/>
                </a:lnTo>
                <a:lnTo>
                  <a:pt x="2013153" y="1805292"/>
                </a:lnTo>
                <a:lnTo>
                  <a:pt x="2015787" y="1801176"/>
                </a:lnTo>
                <a:lnTo>
                  <a:pt x="2016359" y="1795918"/>
                </a:lnTo>
                <a:lnTo>
                  <a:pt x="2013611" y="1790546"/>
                </a:lnTo>
                <a:lnTo>
                  <a:pt x="2003303" y="1784259"/>
                </a:lnTo>
                <a:lnTo>
                  <a:pt x="2005136" y="1773857"/>
                </a:lnTo>
                <a:lnTo>
                  <a:pt x="2014642" y="1764140"/>
                </a:lnTo>
                <a:lnTo>
                  <a:pt x="2026896" y="1756367"/>
                </a:lnTo>
                <a:lnTo>
                  <a:pt x="2050946" y="1748823"/>
                </a:lnTo>
                <a:lnTo>
                  <a:pt x="2056558" y="1750195"/>
                </a:lnTo>
                <a:lnTo>
                  <a:pt x="2065032" y="1770199"/>
                </a:lnTo>
                <a:lnTo>
                  <a:pt x="2066750" y="1789288"/>
                </a:lnTo>
                <a:lnTo>
                  <a:pt x="2077287" y="1797747"/>
                </a:lnTo>
                <a:lnTo>
                  <a:pt x="2091488" y="1801062"/>
                </a:lnTo>
                <a:lnTo>
                  <a:pt x="2097100" y="1800605"/>
                </a:lnTo>
                <a:lnTo>
                  <a:pt x="2077172" y="1752481"/>
                </a:lnTo>
                <a:lnTo>
                  <a:pt x="2084158" y="1748823"/>
                </a:lnTo>
                <a:close/>
                <a:moveTo>
                  <a:pt x="4846872" y="1736949"/>
                </a:moveTo>
                <a:lnTo>
                  <a:pt x="4840925" y="1742992"/>
                </a:lnTo>
                <a:lnTo>
                  <a:pt x="4841125" y="1743578"/>
                </a:lnTo>
                <a:lnTo>
                  <a:pt x="4846537" y="1738078"/>
                </a:lnTo>
                <a:close/>
                <a:moveTo>
                  <a:pt x="3155669" y="1736935"/>
                </a:moveTo>
                <a:lnTo>
                  <a:pt x="3146278" y="1742536"/>
                </a:lnTo>
                <a:lnTo>
                  <a:pt x="3149256" y="1746994"/>
                </a:lnTo>
                <a:lnTo>
                  <a:pt x="3150058" y="1752138"/>
                </a:lnTo>
                <a:lnTo>
                  <a:pt x="3140792" y="1754650"/>
                </a:lnTo>
                <a:lnTo>
                  <a:pt x="3140895" y="1754767"/>
                </a:lnTo>
                <a:lnTo>
                  <a:pt x="3150172" y="1752252"/>
                </a:lnTo>
                <a:lnTo>
                  <a:pt x="3149370" y="1747108"/>
                </a:lnTo>
                <a:lnTo>
                  <a:pt x="3146392" y="1742650"/>
                </a:lnTo>
                <a:lnTo>
                  <a:pt x="3155784" y="1737049"/>
                </a:lnTo>
                <a:lnTo>
                  <a:pt x="3157991" y="1738309"/>
                </a:lnTo>
                <a:close/>
                <a:moveTo>
                  <a:pt x="4032713" y="1736934"/>
                </a:moveTo>
                <a:lnTo>
                  <a:pt x="4025383" y="1743336"/>
                </a:lnTo>
                <a:lnTo>
                  <a:pt x="4024582" y="1747336"/>
                </a:lnTo>
                <a:lnTo>
                  <a:pt x="4024598" y="1747367"/>
                </a:lnTo>
                <a:lnTo>
                  <a:pt x="4025383" y="1743450"/>
                </a:lnTo>
                <a:close/>
                <a:moveTo>
                  <a:pt x="3162083" y="1729504"/>
                </a:moveTo>
                <a:lnTo>
                  <a:pt x="3163686" y="1738535"/>
                </a:lnTo>
                <a:lnTo>
                  <a:pt x="3162770" y="1745965"/>
                </a:lnTo>
                <a:lnTo>
                  <a:pt x="3159448" y="1744468"/>
                </a:lnTo>
                <a:lnTo>
                  <a:pt x="3159449" y="1744479"/>
                </a:lnTo>
                <a:lnTo>
                  <a:pt x="3162999" y="1746079"/>
                </a:lnTo>
                <a:lnTo>
                  <a:pt x="3164030" y="1738535"/>
                </a:lnTo>
                <a:lnTo>
                  <a:pt x="3162450" y="1729639"/>
                </a:lnTo>
                <a:close/>
                <a:moveTo>
                  <a:pt x="3167809" y="1725046"/>
                </a:moveTo>
                <a:lnTo>
                  <a:pt x="3166462" y="1730988"/>
                </a:lnTo>
                <a:lnTo>
                  <a:pt x="3166778" y="1731104"/>
                </a:lnTo>
                <a:lnTo>
                  <a:pt x="3168246" y="1725133"/>
                </a:lnTo>
                <a:close/>
                <a:moveTo>
                  <a:pt x="4050436" y="1723396"/>
                </a:moveTo>
                <a:lnTo>
                  <a:pt x="4048976" y="1730876"/>
                </a:lnTo>
                <a:lnTo>
                  <a:pt x="4051839" y="1731676"/>
                </a:lnTo>
                <a:lnTo>
                  <a:pt x="4051862" y="1731650"/>
                </a:lnTo>
                <a:lnTo>
                  <a:pt x="4049092" y="1730876"/>
                </a:lnTo>
                <a:close/>
                <a:moveTo>
                  <a:pt x="4047030" y="1721159"/>
                </a:moveTo>
                <a:lnTo>
                  <a:pt x="4037708" y="1729215"/>
                </a:lnTo>
                <a:lnTo>
                  <a:pt x="4047030" y="1721274"/>
                </a:lnTo>
                <a:lnTo>
                  <a:pt x="4050675" y="1722070"/>
                </a:lnTo>
                <a:lnTo>
                  <a:pt x="4050694" y="1721960"/>
                </a:lnTo>
                <a:close/>
                <a:moveTo>
                  <a:pt x="6420247" y="1709728"/>
                </a:moveTo>
                <a:lnTo>
                  <a:pt x="6438686" y="1713272"/>
                </a:lnTo>
                <a:lnTo>
                  <a:pt x="6469723" y="1728590"/>
                </a:lnTo>
                <a:lnTo>
                  <a:pt x="6515419" y="1755109"/>
                </a:lnTo>
                <a:lnTo>
                  <a:pt x="6521488" y="1760253"/>
                </a:lnTo>
                <a:lnTo>
                  <a:pt x="6524810" y="1766083"/>
                </a:lnTo>
                <a:lnTo>
                  <a:pt x="6525153" y="1770998"/>
                </a:lnTo>
                <a:lnTo>
                  <a:pt x="6521031" y="1779686"/>
                </a:lnTo>
                <a:lnTo>
                  <a:pt x="6511411" y="1784944"/>
                </a:lnTo>
                <a:lnTo>
                  <a:pt x="6505341" y="1785630"/>
                </a:lnTo>
                <a:lnTo>
                  <a:pt x="6435480" y="1780143"/>
                </a:lnTo>
                <a:lnTo>
                  <a:pt x="6422423" y="1787688"/>
                </a:lnTo>
                <a:lnTo>
                  <a:pt x="6403412" y="1790545"/>
                </a:lnTo>
                <a:lnTo>
                  <a:pt x="6381193" y="1780372"/>
                </a:lnTo>
                <a:lnTo>
                  <a:pt x="6373750" y="1774313"/>
                </a:lnTo>
                <a:lnTo>
                  <a:pt x="6370657" y="1769284"/>
                </a:lnTo>
                <a:lnTo>
                  <a:pt x="6373864" y="1757395"/>
                </a:lnTo>
                <a:lnTo>
                  <a:pt x="6373062" y="1751680"/>
                </a:lnTo>
                <a:lnTo>
                  <a:pt x="6375582" y="1739677"/>
                </a:lnTo>
                <a:lnTo>
                  <a:pt x="6379819" y="1731333"/>
                </a:lnTo>
                <a:lnTo>
                  <a:pt x="6383255" y="1727446"/>
                </a:lnTo>
                <a:lnTo>
                  <a:pt x="6386920" y="1730304"/>
                </a:lnTo>
                <a:close/>
                <a:moveTo>
                  <a:pt x="4066957" y="1705842"/>
                </a:moveTo>
                <a:lnTo>
                  <a:pt x="4066954" y="1705845"/>
                </a:lnTo>
                <a:lnTo>
                  <a:pt x="4066956" y="1705843"/>
                </a:lnTo>
                <a:close/>
                <a:moveTo>
                  <a:pt x="4810261" y="1705783"/>
                </a:moveTo>
                <a:lnTo>
                  <a:pt x="4804620" y="1709042"/>
                </a:lnTo>
                <a:lnTo>
                  <a:pt x="4797176" y="1709957"/>
                </a:lnTo>
                <a:lnTo>
                  <a:pt x="4797231" y="1711381"/>
                </a:lnTo>
                <a:lnTo>
                  <a:pt x="4804162" y="1710529"/>
                </a:lnTo>
                <a:lnTo>
                  <a:pt x="4810690" y="1706757"/>
                </a:lnTo>
                <a:close/>
                <a:moveTo>
                  <a:pt x="4825200" y="1694939"/>
                </a:moveTo>
                <a:lnTo>
                  <a:pt x="4823517" y="1698297"/>
                </a:lnTo>
                <a:lnTo>
                  <a:pt x="4805765" y="1700469"/>
                </a:lnTo>
                <a:lnTo>
                  <a:pt x="4803589" y="1704699"/>
                </a:lnTo>
                <a:lnTo>
                  <a:pt x="4803935" y="1704580"/>
                </a:lnTo>
                <a:lnTo>
                  <a:pt x="4805307" y="1701841"/>
                </a:lnTo>
                <a:lnTo>
                  <a:pt x="4823059" y="1699669"/>
                </a:lnTo>
                <a:lnTo>
                  <a:pt x="4825235" y="1695326"/>
                </a:lnTo>
                <a:close/>
                <a:moveTo>
                  <a:pt x="1287394" y="1691096"/>
                </a:moveTo>
                <a:lnTo>
                  <a:pt x="1280294" y="1698183"/>
                </a:lnTo>
                <a:lnTo>
                  <a:pt x="1280982" y="1704585"/>
                </a:lnTo>
                <a:lnTo>
                  <a:pt x="1284990" y="1713958"/>
                </a:lnTo>
                <a:lnTo>
                  <a:pt x="1284990" y="1716587"/>
                </a:lnTo>
                <a:lnTo>
                  <a:pt x="1280294" y="1721960"/>
                </a:lnTo>
                <a:lnTo>
                  <a:pt x="1280294" y="1724360"/>
                </a:lnTo>
                <a:lnTo>
                  <a:pt x="1284990" y="1728361"/>
                </a:lnTo>
                <a:lnTo>
                  <a:pt x="1284990" y="1730990"/>
                </a:lnTo>
                <a:lnTo>
                  <a:pt x="1277890" y="1743678"/>
                </a:lnTo>
                <a:lnTo>
                  <a:pt x="1254868" y="1757738"/>
                </a:lnTo>
                <a:lnTo>
                  <a:pt x="1241356" y="1778200"/>
                </a:lnTo>
                <a:lnTo>
                  <a:pt x="1230443" y="1781032"/>
                </a:lnTo>
                <a:lnTo>
                  <a:pt x="1230593" y="1781172"/>
                </a:lnTo>
                <a:lnTo>
                  <a:pt x="1242160" y="1778085"/>
                </a:lnTo>
                <a:lnTo>
                  <a:pt x="1255673" y="1757624"/>
                </a:lnTo>
                <a:lnTo>
                  <a:pt x="1278694" y="1743564"/>
                </a:lnTo>
                <a:lnTo>
                  <a:pt x="1285794" y="1730761"/>
                </a:lnTo>
                <a:lnTo>
                  <a:pt x="1285794" y="1728132"/>
                </a:lnTo>
                <a:lnTo>
                  <a:pt x="1281098" y="1724131"/>
                </a:lnTo>
                <a:lnTo>
                  <a:pt x="1281098" y="1721731"/>
                </a:lnTo>
                <a:lnTo>
                  <a:pt x="1285794" y="1716358"/>
                </a:lnTo>
                <a:lnTo>
                  <a:pt x="1281098" y="1697840"/>
                </a:lnTo>
                <a:lnTo>
                  <a:pt x="1287939" y="1691122"/>
                </a:lnTo>
                <a:close/>
                <a:moveTo>
                  <a:pt x="1299006" y="1688519"/>
                </a:moveTo>
                <a:lnTo>
                  <a:pt x="1298275" y="1688696"/>
                </a:lnTo>
                <a:lnTo>
                  <a:pt x="1294842" y="1691188"/>
                </a:lnTo>
                <a:lnTo>
                  <a:pt x="1295301" y="1691210"/>
                </a:lnTo>
                <a:close/>
                <a:moveTo>
                  <a:pt x="6403870" y="1678522"/>
                </a:moveTo>
                <a:lnTo>
                  <a:pt x="6424485" y="1686752"/>
                </a:lnTo>
                <a:lnTo>
                  <a:pt x="6417270" y="1695325"/>
                </a:lnTo>
                <a:lnTo>
                  <a:pt x="6393677" y="1697497"/>
                </a:lnTo>
                <a:lnTo>
                  <a:pt x="6386004" y="1692353"/>
                </a:lnTo>
                <a:lnTo>
                  <a:pt x="6386004" y="1690296"/>
                </a:lnTo>
                <a:lnTo>
                  <a:pt x="6395853" y="1681265"/>
                </a:lnTo>
                <a:close/>
                <a:moveTo>
                  <a:pt x="4830942" y="1674883"/>
                </a:moveTo>
                <a:lnTo>
                  <a:pt x="4825120" y="1687667"/>
                </a:lnTo>
                <a:lnTo>
                  <a:pt x="4825148" y="1687974"/>
                </a:lnTo>
                <a:lnTo>
                  <a:pt x="4830961" y="1675207"/>
                </a:lnTo>
                <a:close/>
                <a:moveTo>
                  <a:pt x="5536217" y="1674293"/>
                </a:moveTo>
                <a:lnTo>
                  <a:pt x="5539652" y="1674293"/>
                </a:lnTo>
                <a:lnTo>
                  <a:pt x="5543546" y="1678980"/>
                </a:lnTo>
                <a:lnTo>
                  <a:pt x="5549043" y="1690296"/>
                </a:lnTo>
                <a:lnTo>
                  <a:pt x="5541026" y="1703327"/>
                </a:lnTo>
                <a:lnTo>
                  <a:pt x="5550761" y="1721388"/>
                </a:lnTo>
                <a:lnTo>
                  <a:pt x="5555800" y="1720588"/>
                </a:lnTo>
                <a:lnTo>
                  <a:pt x="5560496" y="1709272"/>
                </a:lnTo>
                <a:lnTo>
                  <a:pt x="5565993" y="1705042"/>
                </a:lnTo>
                <a:lnTo>
                  <a:pt x="5568055" y="1699555"/>
                </a:lnTo>
                <a:lnTo>
                  <a:pt x="5574812" y="1692011"/>
                </a:lnTo>
                <a:lnTo>
                  <a:pt x="5584089" y="1687781"/>
                </a:lnTo>
                <a:lnTo>
                  <a:pt x="5612835" y="1701270"/>
                </a:lnTo>
                <a:lnTo>
                  <a:pt x="5607796" y="1732819"/>
                </a:lnTo>
                <a:lnTo>
                  <a:pt x="5600122" y="1737392"/>
                </a:lnTo>
                <a:lnTo>
                  <a:pt x="5593365" y="1747108"/>
                </a:lnTo>
                <a:lnTo>
                  <a:pt x="5587410" y="1747565"/>
                </a:lnTo>
                <a:lnTo>
                  <a:pt x="5573896" y="1741278"/>
                </a:lnTo>
                <a:lnTo>
                  <a:pt x="5570918" y="1734534"/>
                </a:lnTo>
                <a:lnTo>
                  <a:pt x="5563245" y="1726989"/>
                </a:lnTo>
                <a:lnTo>
                  <a:pt x="5557289" y="1729504"/>
                </a:lnTo>
                <a:lnTo>
                  <a:pt x="5554312" y="1734991"/>
                </a:lnTo>
                <a:lnTo>
                  <a:pt x="5552250" y="1741735"/>
                </a:lnTo>
                <a:lnTo>
                  <a:pt x="5550991" y="1761054"/>
                </a:lnTo>
                <a:lnTo>
                  <a:pt x="5548929" y="1764369"/>
                </a:lnTo>
                <a:lnTo>
                  <a:pt x="5545150" y="1764369"/>
                </a:lnTo>
                <a:lnTo>
                  <a:pt x="5539652" y="1768141"/>
                </a:lnTo>
                <a:lnTo>
                  <a:pt x="5533697" y="1765169"/>
                </a:lnTo>
                <a:lnTo>
                  <a:pt x="5528658" y="1765169"/>
                </a:lnTo>
                <a:lnTo>
                  <a:pt x="5524878" y="1763454"/>
                </a:lnTo>
                <a:lnTo>
                  <a:pt x="5524077" y="1758882"/>
                </a:lnTo>
                <a:lnTo>
                  <a:pt x="5526138" y="1755910"/>
                </a:lnTo>
                <a:lnTo>
                  <a:pt x="5530376" y="1755453"/>
                </a:lnTo>
                <a:lnTo>
                  <a:pt x="5539652" y="1744936"/>
                </a:lnTo>
                <a:lnTo>
                  <a:pt x="5536217" y="1732705"/>
                </a:lnTo>
                <a:lnTo>
                  <a:pt x="5533239" y="1707900"/>
                </a:lnTo>
                <a:lnTo>
                  <a:pt x="5531063" y="1704128"/>
                </a:lnTo>
                <a:lnTo>
                  <a:pt x="5526367" y="1707100"/>
                </a:lnTo>
                <a:lnTo>
                  <a:pt x="5512853" y="1722188"/>
                </a:lnTo>
                <a:lnTo>
                  <a:pt x="5509875" y="1734420"/>
                </a:lnTo>
                <a:lnTo>
                  <a:pt x="5501400" y="1744936"/>
                </a:lnTo>
                <a:lnTo>
                  <a:pt x="5500942" y="1748251"/>
                </a:lnTo>
                <a:lnTo>
                  <a:pt x="5487428" y="1760482"/>
                </a:lnTo>
                <a:lnTo>
                  <a:pt x="5482732" y="1762540"/>
                </a:lnTo>
                <a:lnTo>
                  <a:pt x="5476434" y="1761282"/>
                </a:lnTo>
                <a:lnTo>
                  <a:pt x="5468417" y="1742764"/>
                </a:lnTo>
                <a:lnTo>
                  <a:pt x="5462118" y="1740249"/>
                </a:lnTo>
                <a:lnTo>
                  <a:pt x="5460056" y="1736477"/>
                </a:lnTo>
                <a:lnTo>
                  <a:pt x="5460056" y="1726761"/>
                </a:lnTo>
                <a:lnTo>
                  <a:pt x="5465553" y="1705728"/>
                </a:lnTo>
                <a:lnTo>
                  <a:pt x="5477006" y="1691897"/>
                </a:lnTo>
                <a:lnTo>
                  <a:pt x="5479984" y="1686067"/>
                </a:lnTo>
                <a:lnTo>
                  <a:pt x="5483763" y="1681494"/>
                </a:lnTo>
                <a:lnTo>
                  <a:pt x="5488802" y="1681037"/>
                </a:lnTo>
                <a:lnTo>
                  <a:pt x="5497278" y="1686067"/>
                </a:lnTo>
                <a:lnTo>
                  <a:pt x="5501515" y="1683095"/>
                </a:lnTo>
                <a:lnTo>
                  <a:pt x="5523962" y="1676350"/>
                </a:lnTo>
                <a:lnTo>
                  <a:pt x="5531177" y="1684352"/>
                </a:lnTo>
                <a:close/>
                <a:moveTo>
                  <a:pt x="6864038" y="1672807"/>
                </a:moveTo>
                <a:lnTo>
                  <a:pt x="6881789" y="1678751"/>
                </a:lnTo>
                <a:lnTo>
                  <a:pt x="6876177" y="1686067"/>
                </a:lnTo>
                <a:lnTo>
                  <a:pt x="6856593" y="1692354"/>
                </a:lnTo>
                <a:lnTo>
                  <a:pt x="6838498" y="1686181"/>
                </a:lnTo>
                <a:lnTo>
                  <a:pt x="6839185" y="1682409"/>
                </a:lnTo>
                <a:lnTo>
                  <a:pt x="6843423" y="1678523"/>
                </a:lnTo>
                <a:close/>
                <a:moveTo>
                  <a:pt x="4076691" y="1666976"/>
                </a:moveTo>
                <a:lnTo>
                  <a:pt x="4073027" y="1667777"/>
                </a:lnTo>
                <a:lnTo>
                  <a:pt x="4076691" y="1666977"/>
                </a:lnTo>
                <a:lnTo>
                  <a:pt x="4085395" y="1674521"/>
                </a:lnTo>
                <a:close/>
                <a:moveTo>
                  <a:pt x="1317632" y="1664348"/>
                </a:moveTo>
                <a:lnTo>
                  <a:pt x="1317209" y="1664661"/>
                </a:lnTo>
                <a:lnTo>
                  <a:pt x="1318317" y="1665491"/>
                </a:lnTo>
                <a:lnTo>
                  <a:pt x="1314881" y="1675207"/>
                </a:lnTo>
                <a:lnTo>
                  <a:pt x="1305411" y="1686938"/>
                </a:lnTo>
                <a:lnTo>
                  <a:pt x="1306180" y="1686752"/>
                </a:lnTo>
                <a:lnTo>
                  <a:pt x="1315572" y="1675093"/>
                </a:lnTo>
                <a:lnTo>
                  <a:pt x="1319007" y="1665262"/>
                </a:lnTo>
                <a:close/>
                <a:moveTo>
                  <a:pt x="1462506" y="1662976"/>
                </a:moveTo>
                <a:lnTo>
                  <a:pt x="1462319" y="1663004"/>
                </a:lnTo>
                <a:lnTo>
                  <a:pt x="1469265" y="1667777"/>
                </a:lnTo>
                <a:lnTo>
                  <a:pt x="1469317" y="1667768"/>
                </a:lnTo>
                <a:close/>
                <a:moveTo>
                  <a:pt x="4055847" y="1655431"/>
                </a:moveTo>
                <a:lnTo>
                  <a:pt x="4051038" y="1656003"/>
                </a:lnTo>
                <a:lnTo>
                  <a:pt x="4055847" y="1655432"/>
                </a:lnTo>
                <a:lnTo>
                  <a:pt x="4060428" y="1660461"/>
                </a:lnTo>
                <a:lnTo>
                  <a:pt x="4064322" y="1662062"/>
                </a:lnTo>
                <a:lnTo>
                  <a:pt x="4066498" y="1669949"/>
                </a:lnTo>
                <a:lnTo>
                  <a:pt x="4064322" y="1662061"/>
                </a:lnTo>
                <a:lnTo>
                  <a:pt x="4060428" y="1660461"/>
                </a:lnTo>
                <a:close/>
                <a:moveTo>
                  <a:pt x="1431311" y="1651427"/>
                </a:moveTo>
                <a:lnTo>
                  <a:pt x="1436625" y="1660004"/>
                </a:lnTo>
                <a:lnTo>
                  <a:pt x="1436667" y="1660005"/>
                </a:lnTo>
                <a:lnTo>
                  <a:pt x="1431355" y="1651431"/>
                </a:lnTo>
                <a:close/>
                <a:moveTo>
                  <a:pt x="1417724" y="1642684"/>
                </a:moveTo>
                <a:lnTo>
                  <a:pt x="1417271" y="1649945"/>
                </a:lnTo>
                <a:lnTo>
                  <a:pt x="1417389" y="1649957"/>
                </a:lnTo>
                <a:lnTo>
                  <a:pt x="1417841" y="1642743"/>
                </a:lnTo>
                <a:close/>
                <a:moveTo>
                  <a:pt x="2827893" y="1640915"/>
                </a:moveTo>
                <a:lnTo>
                  <a:pt x="2835224" y="1644458"/>
                </a:lnTo>
                <a:lnTo>
                  <a:pt x="2841407" y="1645144"/>
                </a:lnTo>
                <a:lnTo>
                  <a:pt x="2846218" y="1641372"/>
                </a:lnTo>
                <a:lnTo>
                  <a:pt x="2853434" y="1641829"/>
                </a:lnTo>
                <a:lnTo>
                  <a:pt x="2858701" y="1647202"/>
                </a:lnTo>
                <a:lnTo>
                  <a:pt x="2863282" y="1648573"/>
                </a:lnTo>
                <a:lnTo>
                  <a:pt x="2867177" y="1646973"/>
                </a:lnTo>
                <a:lnTo>
                  <a:pt x="2870956" y="1642401"/>
                </a:lnTo>
                <a:lnTo>
                  <a:pt x="2876338" y="1645144"/>
                </a:lnTo>
                <a:lnTo>
                  <a:pt x="2879889" y="1651203"/>
                </a:lnTo>
                <a:lnTo>
                  <a:pt x="2882065" y="1661033"/>
                </a:lnTo>
                <a:lnTo>
                  <a:pt x="2881264" y="1667092"/>
                </a:lnTo>
                <a:lnTo>
                  <a:pt x="2883897" y="1669949"/>
                </a:lnTo>
                <a:lnTo>
                  <a:pt x="2883897" y="1672807"/>
                </a:lnTo>
                <a:lnTo>
                  <a:pt x="2826519" y="1705842"/>
                </a:lnTo>
                <a:lnTo>
                  <a:pt x="2811517" y="1700927"/>
                </a:lnTo>
                <a:lnTo>
                  <a:pt x="2806478" y="1695783"/>
                </a:lnTo>
                <a:lnTo>
                  <a:pt x="2812891" y="1688810"/>
                </a:lnTo>
                <a:lnTo>
                  <a:pt x="2814953" y="1682981"/>
                </a:lnTo>
                <a:lnTo>
                  <a:pt x="2819762" y="1657832"/>
                </a:lnTo>
                <a:lnTo>
                  <a:pt x="2819305" y="1652917"/>
                </a:lnTo>
                <a:close/>
                <a:moveTo>
                  <a:pt x="1303428" y="1639199"/>
                </a:moveTo>
                <a:lnTo>
                  <a:pt x="1306177" y="1640914"/>
                </a:lnTo>
                <a:lnTo>
                  <a:pt x="1306521" y="1652345"/>
                </a:lnTo>
                <a:lnTo>
                  <a:pt x="1308239" y="1653717"/>
                </a:lnTo>
                <a:lnTo>
                  <a:pt x="1306864" y="1662404"/>
                </a:lnTo>
                <a:lnTo>
                  <a:pt x="1312935" y="1667434"/>
                </a:lnTo>
                <a:lnTo>
                  <a:pt x="1313370" y="1667111"/>
                </a:lnTo>
                <a:lnTo>
                  <a:pt x="1307554" y="1662290"/>
                </a:lnTo>
                <a:lnTo>
                  <a:pt x="1308814" y="1653602"/>
                </a:lnTo>
                <a:lnTo>
                  <a:pt x="1307210" y="1652231"/>
                </a:lnTo>
                <a:lnTo>
                  <a:pt x="1306868" y="1640800"/>
                </a:lnTo>
                <a:lnTo>
                  <a:pt x="1306524" y="1640571"/>
                </a:lnTo>
                <a:lnTo>
                  <a:pt x="1306582" y="1640581"/>
                </a:lnTo>
                <a:lnTo>
                  <a:pt x="1304345" y="1639199"/>
                </a:lnTo>
                <a:close/>
                <a:moveTo>
                  <a:pt x="7858128" y="1633141"/>
                </a:moveTo>
                <a:lnTo>
                  <a:pt x="7866489" y="1637142"/>
                </a:lnTo>
                <a:lnTo>
                  <a:pt x="7878858" y="1649830"/>
                </a:lnTo>
                <a:lnTo>
                  <a:pt x="7877941" y="1661718"/>
                </a:lnTo>
                <a:lnTo>
                  <a:pt x="7872330" y="1669606"/>
                </a:lnTo>
                <a:lnTo>
                  <a:pt x="7865000" y="1671892"/>
                </a:lnTo>
                <a:lnTo>
                  <a:pt x="7853891" y="1671777"/>
                </a:lnTo>
                <a:lnTo>
                  <a:pt x="7840949" y="1652802"/>
                </a:lnTo>
                <a:lnTo>
                  <a:pt x="7843125" y="1641371"/>
                </a:lnTo>
                <a:lnTo>
                  <a:pt x="7848852" y="1633712"/>
                </a:lnTo>
                <a:close/>
                <a:moveTo>
                  <a:pt x="4030881" y="1632227"/>
                </a:moveTo>
                <a:lnTo>
                  <a:pt x="4036598" y="1635858"/>
                </a:lnTo>
                <a:lnTo>
                  <a:pt x="4045998" y="1641829"/>
                </a:lnTo>
                <a:lnTo>
                  <a:pt x="4048632" y="1645144"/>
                </a:lnTo>
                <a:lnTo>
                  <a:pt x="4045998" y="1641828"/>
                </a:lnTo>
                <a:lnTo>
                  <a:pt x="4036598" y="1635858"/>
                </a:lnTo>
                <a:lnTo>
                  <a:pt x="4030882" y="1632227"/>
                </a:lnTo>
                <a:close/>
                <a:moveTo>
                  <a:pt x="1403068" y="1628226"/>
                </a:moveTo>
                <a:lnTo>
                  <a:pt x="1402890" y="1628239"/>
                </a:lnTo>
                <a:lnTo>
                  <a:pt x="1406276" y="1636799"/>
                </a:lnTo>
                <a:lnTo>
                  <a:pt x="1406362" y="1636843"/>
                </a:lnTo>
                <a:close/>
                <a:moveTo>
                  <a:pt x="727470" y="1626397"/>
                </a:moveTo>
                <a:lnTo>
                  <a:pt x="730104" y="1626740"/>
                </a:lnTo>
                <a:lnTo>
                  <a:pt x="734800" y="1635770"/>
                </a:lnTo>
                <a:lnTo>
                  <a:pt x="738579" y="1647087"/>
                </a:lnTo>
                <a:lnTo>
                  <a:pt x="736288" y="1647887"/>
                </a:lnTo>
                <a:lnTo>
                  <a:pt x="733998" y="1642171"/>
                </a:lnTo>
                <a:lnTo>
                  <a:pt x="732509" y="1643315"/>
                </a:lnTo>
                <a:lnTo>
                  <a:pt x="737090" y="1658060"/>
                </a:lnTo>
                <a:lnTo>
                  <a:pt x="748543" y="1667205"/>
                </a:lnTo>
                <a:lnTo>
                  <a:pt x="749688" y="1675893"/>
                </a:lnTo>
                <a:lnTo>
                  <a:pt x="756903" y="1684580"/>
                </a:lnTo>
                <a:lnTo>
                  <a:pt x="757247" y="1689153"/>
                </a:lnTo>
                <a:lnTo>
                  <a:pt x="762171" y="1697154"/>
                </a:lnTo>
                <a:lnTo>
                  <a:pt x="760683" y="1700584"/>
                </a:lnTo>
                <a:lnTo>
                  <a:pt x="767211" y="1708128"/>
                </a:lnTo>
                <a:lnTo>
                  <a:pt x="767554" y="1715330"/>
                </a:lnTo>
                <a:lnTo>
                  <a:pt x="779350" y="1726646"/>
                </a:lnTo>
                <a:lnTo>
                  <a:pt x="780839" y="1730418"/>
                </a:lnTo>
                <a:lnTo>
                  <a:pt x="781985" y="1738420"/>
                </a:lnTo>
                <a:lnTo>
                  <a:pt x="778892" y="1735791"/>
                </a:lnTo>
                <a:lnTo>
                  <a:pt x="775113" y="1736134"/>
                </a:lnTo>
                <a:lnTo>
                  <a:pt x="779694" y="1742192"/>
                </a:lnTo>
                <a:lnTo>
                  <a:pt x="788054" y="1745279"/>
                </a:lnTo>
                <a:lnTo>
                  <a:pt x="789200" y="1748365"/>
                </a:lnTo>
                <a:lnTo>
                  <a:pt x="788054" y="1753280"/>
                </a:lnTo>
                <a:lnTo>
                  <a:pt x="792635" y="1764597"/>
                </a:lnTo>
                <a:lnTo>
                  <a:pt x="800309" y="1761968"/>
                </a:lnTo>
                <a:lnTo>
                  <a:pt x="805692" y="1769512"/>
                </a:lnTo>
                <a:lnTo>
                  <a:pt x="806837" y="1786201"/>
                </a:lnTo>
                <a:lnTo>
                  <a:pt x="803057" y="1791917"/>
                </a:lnTo>
                <a:lnTo>
                  <a:pt x="796186" y="1778657"/>
                </a:lnTo>
                <a:lnTo>
                  <a:pt x="794697" y="1779000"/>
                </a:lnTo>
                <a:lnTo>
                  <a:pt x="796988" y="1790317"/>
                </a:lnTo>
                <a:lnTo>
                  <a:pt x="800080" y="1796718"/>
                </a:lnTo>
                <a:lnTo>
                  <a:pt x="795155" y="1801290"/>
                </a:lnTo>
                <a:lnTo>
                  <a:pt x="790918" y="1797861"/>
                </a:lnTo>
                <a:lnTo>
                  <a:pt x="782099" y="1797518"/>
                </a:lnTo>
                <a:lnTo>
                  <a:pt x="777174" y="1799004"/>
                </a:lnTo>
                <a:lnTo>
                  <a:pt x="776373" y="1802433"/>
                </a:lnTo>
                <a:lnTo>
                  <a:pt x="769845" y="1803577"/>
                </a:lnTo>
                <a:lnTo>
                  <a:pt x="722889" y="1778200"/>
                </a:lnTo>
                <a:lnTo>
                  <a:pt x="720598" y="1771799"/>
                </a:lnTo>
                <a:lnTo>
                  <a:pt x="713727" y="1765740"/>
                </a:lnTo>
                <a:lnTo>
                  <a:pt x="716017" y="1764597"/>
                </a:lnTo>
                <a:lnTo>
                  <a:pt x="716017" y="1761968"/>
                </a:lnTo>
                <a:lnTo>
                  <a:pt x="708802" y="1747908"/>
                </a:lnTo>
                <a:lnTo>
                  <a:pt x="678223" y="1702870"/>
                </a:lnTo>
                <a:lnTo>
                  <a:pt x="675589" y="1695325"/>
                </a:lnTo>
                <a:lnTo>
                  <a:pt x="671008" y="1692696"/>
                </a:lnTo>
                <a:lnTo>
                  <a:pt x="669061" y="1689267"/>
                </a:lnTo>
                <a:lnTo>
                  <a:pt x="667916" y="1684352"/>
                </a:lnTo>
                <a:lnTo>
                  <a:pt x="672154" y="1679779"/>
                </a:lnTo>
                <a:lnTo>
                  <a:pt x="681316" y="1655203"/>
                </a:lnTo>
                <a:lnTo>
                  <a:pt x="680972" y="1643086"/>
                </a:lnTo>
                <a:lnTo>
                  <a:pt x="688187" y="1635541"/>
                </a:lnTo>
                <a:lnTo>
                  <a:pt x="692768" y="1634398"/>
                </a:lnTo>
                <a:lnTo>
                  <a:pt x="697693" y="1636685"/>
                </a:lnTo>
                <a:lnTo>
                  <a:pt x="710634" y="1635541"/>
                </a:lnTo>
                <a:lnTo>
                  <a:pt x="719797" y="1632112"/>
                </a:lnTo>
                <a:close/>
                <a:moveTo>
                  <a:pt x="1332175" y="1625825"/>
                </a:moveTo>
                <a:lnTo>
                  <a:pt x="1332039" y="1625892"/>
                </a:lnTo>
                <a:lnTo>
                  <a:pt x="1334582" y="1628111"/>
                </a:lnTo>
                <a:lnTo>
                  <a:pt x="1334626" y="1627967"/>
                </a:lnTo>
                <a:close/>
                <a:moveTo>
                  <a:pt x="1375130" y="1625585"/>
                </a:moveTo>
                <a:lnTo>
                  <a:pt x="1379706" y="1629483"/>
                </a:lnTo>
                <a:lnTo>
                  <a:pt x="1379706" y="1633027"/>
                </a:lnTo>
                <a:lnTo>
                  <a:pt x="1381996" y="1634627"/>
                </a:lnTo>
                <a:lnTo>
                  <a:pt x="1382052" y="1634621"/>
                </a:lnTo>
                <a:lnTo>
                  <a:pt x="1379932" y="1633141"/>
                </a:lnTo>
                <a:lnTo>
                  <a:pt x="1379932" y="1629597"/>
                </a:lnTo>
                <a:lnTo>
                  <a:pt x="1375238" y="1625596"/>
                </a:lnTo>
                <a:close/>
                <a:moveTo>
                  <a:pt x="1355996" y="1623767"/>
                </a:moveTo>
                <a:lnTo>
                  <a:pt x="1355938" y="1623790"/>
                </a:lnTo>
                <a:lnTo>
                  <a:pt x="1365582" y="1628448"/>
                </a:lnTo>
                <a:close/>
                <a:moveTo>
                  <a:pt x="4823002" y="1623757"/>
                </a:moveTo>
                <a:lnTo>
                  <a:pt x="4820883" y="1629140"/>
                </a:lnTo>
                <a:lnTo>
                  <a:pt x="4820890" y="1629737"/>
                </a:lnTo>
                <a:lnTo>
                  <a:pt x="4823059" y="1624225"/>
                </a:lnTo>
                <a:close/>
                <a:moveTo>
                  <a:pt x="7068009" y="1623425"/>
                </a:moveTo>
                <a:lnTo>
                  <a:pt x="7074766" y="1632227"/>
                </a:lnTo>
                <a:lnTo>
                  <a:pt x="7087250" y="1630513"/>
                </a:lnTo>
                <a:lnTo>
                  <a:pt x="7094808" y="1627540"/>
                </a:lnTo>
                <a:lnTo>
                  <a:pt x="7102711" y="1639429"/>
                </a:lnTo>
                <a:lnTo>
                  <a:pt x="7102138" y="1661262"/>
                </a:lnTo>
                <a:lnTo>
                  <a:pt x="7095496" y="1691782"/>
                </a:lnTo>
                <a:lnTo>
                  <a:pt x="7087250" y="1710529"/>
                </a:lnTo>
                <a:lnTo>
                  <a:pt x="7084845" y="1713501"/>
                </a:lnTo>
                <a:lnTo>
                  <a:pt x="7080264" y="1714873"/>
                </a:lnTo>
                <a:lnTo>
                  <a:pt x="7063085" y="1711672"/>
                </a:lnTo>
                <a:lnTo>
                  <a:pt x="7039721" y="1692354"/>
                </a:lnTo>
                <a:lnTo>
                  <a:pt x="7035713" y="1680923"/>
                </a:lnTo>
                <a:lnTo>
                  <a:pt x="7027123" y="1668806"/>
                </a:lnTo>
                <a:lnTo>
                  <a:pt x="7031131" y="1662634"/>
                </a:lnTo>
                <a:lnTo>
                  <a:pt x="7028040" y="1654289"/>
                </a:lnTo>
                <a:lnTo>
                  <a:pt x="7023688" y="1646973"/>
                </a:lnTo>
                <a:lnTo>
                  <a:pt x="7017274" y="1644573"/>
                </a:lnTo>
                <a:lnTo>
                  <a:pt x="7016472" y="1642058"/>
                </a:lnTo>
                <a:lnTo>
                  <a:pt x="7017274" y="1639200"/>
                </a:lnTo>
                <a:lnTo>
                  <a:pt x="7021397" y="1636914"/>
                </a:lnTo>
                <a:lnTo>
                  <a:pt x="7060222" y="1624226"/>
                </a:lnTo>
                <a:close/>
                <a:moveTo>
                  <a:pt x="1345913" y="1621788"/>
                </a:moveTo>
                <a:lnTo>
                  <a:pt x="1350959" y="1625482"/>
                </a:lnTo>
                <a:lnTo>
                  <a:pt x="1351081" y="1625435"/>
                </a:lnTo>
                <a:lnTo>
                  <a:pt x="1346147" y="1621824"/>
                </a:lnTo>
                <a:close/>
                <a:moveTo>
                  <a:pt x="3299171" y="1617595"/>
                </a:moveTo>
                <a:lnTo>
                  <a:pt x="3297453" y="1618396"/>
                </a:lnTo>
                <a:lnTo>
                  <a:pt x="3295621" y="1624911"/>
                </a:lnTo>
                <a:lnTo>
                  <a:pt x="3290353" y="1627883"/>
                </a:lnTo>
                <a:lnTo>
                  <a:pt x="3278785" y="1627083"/>
                </a:lnTo>
                <a:lnTo>
                  <a:pt x="3269967" y="1630170"/>
                </a:lnTo>
                <a:lnTo>
                  <a:pt x="3267447" y="1633599"/>
                </a:lnTo>
                <a:lnTo>
                  <a:pt x="3256797" y="1640000"/>
                </a:lnTo>
                <a:lnTo>
                  <a:pt x="3250039" y="1640457"/>
                </a:lnTo>
                <a:lnTo>
                  <a:pt x="3246603" y="1644687"/>
                </a:lnTo>
                <a:lnTo>
                  <a:pt x="3248665" y="1652574"/>
                </a:lnTo>
                <a:lnTo>
                  <a:pt x="3243282" y="1658061"/>
                </a:lnTo>
                <a:lnTo>
                  <a:pt x="3237785" y="1659776"/>
                </a:lnTo>
                <a:lnTo>
                  <a:pt x="3234693" y="1665948"/>
                </a:lnTo>
                <a:lnTo>
                  <a:pt x="3238243" y="1673264"/>
                </a:lnTo>
                <a:lnTo>
                  <a:pt x="3235265" y="1678751"/>
                </a:lnTo>
                <a:lnTo>
                  <a:pt x="3239045" y="1682066"/>
                </a:lnTo>
                <a:lnTo>
                  <a:pt x="3237670" y="1685495"/>
                </a:lnTo>
                <a:lnTo>
                  <a:pt x="3224042" y="1687782"/>
                </a:lnTo>
                <a:lnTo>
                  <a:pt x="3220491" y="1690754"/>
                </a:lnTo>
                <a:lnTo>
                  <a:pt x="3207779" y="1690868"/>
                </a:lnTo>
                <a:lnTo>
                  <a:pt x="3205260" y="1692925"/>
                </a:lnTo>
                <a:lnTo>
                  <a:pt x="3203885" y="1699098"/>
                </a:lnTo>
                <a:lnTo>
                  <a:pt x="3200449" y="1699098"/>
                </a:lnTo>
                <a:lnTo>
                  <a:pt x="3196326" y="1707671"/>
                </a:lnTo>
                <a:lnTo>
                  <a:pt x="3189110" y="1711444"/>
                </a:lnTo>
                <a:lnTo>
                  <a:pt x="3187279" y="1718302"/>
                </a:lnTo>
                <a:lnTo>
                  <a:pt x="3182469" y="1723789"/>
                </a:lnTo>
                <a:lnTo>
                  <a:pt x="3180064" y="1724246"/>
                </a:lnTo>
                <a:lnTo>
                  <a:pt x="3180509" y="1727468"/>
                </a:lnTo>
                <a:lnTo>
                  <a:pt x="3180980" y="1727561"/>
                </a:lnTo>
                <a:lnTo>
                  <a:pt x="3180407" y="1724246"/>
                </a:lnTo>
                <a:lnTo>
                  <a:pt x="3182812" y="1723789"/>
                </a:lnTo>
                <a:lnTo>
                  <a:pt x="3187622" y="1718302"/>
                </a:lnTo>
                <a:lnTo>
                  <a:pt x="3189569" y="1711558"/>
                </a:lnTo>
                <a:lnTo>
                  <a:pt x="3196784" y="1707785"/>
                </a:lnTo>
                <a:lnTo>
                  <a:pt x="3200907" y="1699212"/>
                </a:lnTo>
                <a:lnTo>
                  <a:pt x="3204343" y="1699212"/>
                </a:lnTo>
                <a:lnTo>
                  <a:pt x="3205717" y="1693040"/>
                </a:lnTo>
                <a:lnTo>
                  <a:pt x="3208237" y="1690982"/>
                </a:lnTo>
                <a:lnTo>
                  <a:pt x="3220949" y="1690868"/>
                </a:lnTo>
                <a:lnTo>
                  <a:pt x="3224500" y="1687896"/>
                </a:lnTo>
                <a:lnTo>
                  <a:pt x="3238243" y="1685495"/>
                </a:lnTo>
                <a:lnTo>
                  <a:pt x="3239616" y="1682066"/>
                </a:lnTo>
                <a:lnTo>
                  <a:pt x="3235838" y="1678865"/>
                </a:lnTo>
                <a:lnTo>
                  <a:pt x="3238815" y="1673378"/>
                </a:lnTo>
                <a:lnTo>
                  <a:pt x="3235151" y="1666063"/>
                </a:lnTo>
                <a:lnTo>
                  <a:pt x="3238357" y="1659890"/>
                </a:lnTo>
                <a:lnTo>
                  <a:pt x="3243855" y="1658175"/>
                </a:lnTo>
                <a:lnTo>
                  <a:pt x="3249123" y="1652688"/>
                </a:lnTo>
                <a:lnTo>
                  <a:pt x="3247175" y="1644801"/>
                </a:lnTo>
                <a:lnTo>
                  <a:pt x="3250612" y="1640571"/>
                </a:lnTo>
                <a:lnTo>
                  <a:pt x="3257369" y="1640114"/>
                </a:lnTo>
                <a:lnTo>
                  <a:pt x="3268020" y="1633713"/>
                </a:lnTo>
                <a:lnTo>
                  <a:pt x="3270539" y="1630398"/>
                </a:lnTo>
                <a:lnTo>
                  <a:pt x="3279243" y="1627197"/>
                </a:lnTo>
                <a:lnTo>
                  <a:pt x="3290925" y="1627997"/>
                </a:lnTo>
                <a:lnTo>
                  <a:pt x="3296193" y="1625025"/>
                </a:lnTo>
                <a:lnTo>
                  <a:pt x="3298026" y="1618510"/>
                </a:lnTo>
                <a:lnTo>
                  <a:pt x="3299725" y="1617719"/>
                </a:lnTo>
                <a:close/>
                <a:moveTo>
                  <a:pt x="4014961" y="1613137"/>
                </a:moveTo>
                <a:lnTo>
                  <a:pt x="4024009" y="1621025"/>
                </a:lnTo>
                <a:lnTo>
                  <a:pt x="4028307" y="1628031"/>
                </a:lnTo>
                <a:lnTo>
                  <a:pt x="4024009" y="1621024"/>
                </a:lnTo>
                <a:close/>
                <a:moveTo>
                  <a:pt x="1606894" y="1602233"/>
                </a:moveTo>
                <a:lnTo>
                  <a:pt x="1607154" y="1602278"/>
                </a:lnTo>
                <a:lnTo>
                  <a:pt x="1607153" y="1602277"/>
                </a:lnTo>
                <a:close/>
                <a:moveTo>
                  <a:pt x="3305127" y="1600792"/>
                </a:moveTo>
                <a:lnTo>
                  <a:pt x="3303523" y="1610623"/>
                </a:lnTo>
                <a:lnTo>
                  <a:pt x="3306829" y="1619270"/>
                </a:lnTo>
                <a:lnTo>
                  <a:pt x="3307531" y="1619424"/>
                </a:lnTo>
                <a:lnTo>
                  <a:pt x="3304210" y="1610737"/>
                </a:lnTo>
                <a:lnTo>
                  <a:pt x="3305727" y="1601440"/>
                </a:lnTo>
                <a:close/>
                <a:moveTo>
                  <a:pt x="7056442" y="1599535"/>
                </a:moveTo>
                <a:lnTo>
                  <a:pt x="7065489" y="1599535"/>
                </a:lnTo>
                <a:lnTo>
                  <a:pt x="7071560" y="1603650"/>
                </a:lnTo>
                <a:lnTo>
                  <a:pt x="7066406" y="1612452"/>
                </a:lnTo>
                <a:lnTo>
                  <a:pt x="7047623" y="1620453"/>
                </a:lnTo>
                <a:lnTo>
                  <a:pt x="7022199" y="1625826"/>
                </a:lnTo>
                <a:lnTo>
                  <a:pt x="7005478" y="1627540"/>
                </a:lnTo>
                <a:lnTo>
                  <a:pt x="6984405" y="1626397"/>
                </a:lnTo>
                <a:lnTo>
                  <a:pt x="6977648" y="1627540"/>
                </a:lnTo>
                <a:lnTo>
                  <a:pt x="6971349" y="1630741"/>
                </a:lnTo>
                <a:lnTo>
                  <a:pt x="6968600" y="1629827"/>
                </a:lnTo>
                <a:lnTo>
                  <a:pt x="6978679" y="1618281"/>
                </a:lnTo>
                <a:lnTo>
                  <a:pt x="6986237" y="1612337"/>
                </a:lnTo>
                <a:lnTo>
                  <a:pt x="7033995" y="1610966"/>
                </a:lnTo>
                <a:lnTo>
                  <a:pt x="7049227" y="1607536"/>
                </a:lnTo>
                <a:close/>
                <a:moveTo>
                  <a:pt x="3991026" y="1598162"/>
                </a:moveTo>
                <a:lnTo>
                  <a:pt x="3991026" y="1598163"/>
                </a:lnTo>
                <a:lnTo>
                  <a:pt x="3995722" y="1609708"/>
                </a:lnTo>
                <a:close/>
                <a:moveTo>
                  <a:pt x="1542674" y="1596676"/>
                </a:moveTo>
                <a:lnTo>
                  <a:pt x="1542669" y="1596683"/>
                </a:lnTo>
                <a:lnTo>
                  <a:pt x="1556077" y="1597591"/>
                </a:lnTo>
                <a:lnTo>
                  <a:pt x="1556100" y="1597585"/>
                </a:lnTo>
                <a:close/>
                <a:moveTo>
                  <a:pt x="3388044" y="1586960"/>
                </a:moveTo>
                <a:lnTo>
                  <a:pt x="3384152" y="1591707"/>
                </a:lnTo>
                <a:lnTo>
                  <a:pt x="3384492" y="1592104"/>
                </a:lnTo>
                <a:lnTo>
                  <a:pt x="3388534" y="1587175"/>
                </a:lnTo>
                <a:close/>
                <a:moveTo>
                  <a:pt x="3328261" y="1586275"/>
                </a:moveTo>
                <a:lnTo>
                  <a:pt x="3326085" y="1588332"/>
                </a:lnTo>
                <a:lnTo>
                  <a:pt x="3329635" y="1601135"/>
                </a:lnTo>
                <a:lnTo>
                  <a:pt x="3328834" y="1604678"/>
                </a:lnTo>
                <a:lnTo>
                  <a:pt x="3315216" y="1608498"/>
                </a:lnTo>
                <a:lnTo>
                  <a:pt x="3315663" y="1608679"/>
                </a:lnTo>
                <a:lnTo>
                  <a:pt x="3329406" y="1604793"/>
                </a:lnTo>
                <a:lnTo>
                  <a:pt x="3330208" y="1601249"/>
                </a:lnTo>
                <a:lnTo>
                  <a:pt x="3326658" y="1588561"/>
                </a:lnTo>
                <a:lnTo>
                  <a:pt x="3328833" y="1586503"/>
                </a:lnTo>
                <a:lnTo>
                  <a:pt x="3341196" y="1587760"/>
                </a:lnTo>
                <a:lnTo>
                  <a:pt x="3340630" y="1587532"/>
                </a:lnTo>
                <a:close/>
                <a:moveTo>
                  <a:pt x="3420225" y="1584103"/>
                </a:moveTo>
                <a:lnTo>
                  <a:pt x="3419310" y="1589361"/>
                </a:lnTo>
                <a:lnTo>
                  <a:pt x="3416844" y="1591822"/>
                </a:lnTo>
                <a:lnTo>
                  <a:pt x="3417248" y="1592104"/>
                </a:lnTo>
                <a:lnTo>
                  <a:pt x="3419997" y="1589475"/>
                </a:lnTo>
                <a:lnTo>
                  <a:pt x="3420892" y="1584228"/>
                </a:lnTo>
                <a:close/>
                <a:moveTo>
                  <a:pt x="3408086" y="1580445"/>
                </a:moveTo>
                <a:lnTo>
                  <a:pt x="3402474" y="1585475"/>
                </a:lnTo>
                <a:lnTo>
                  <a:pt x="3392910" y="1588956"/>
                </a:lnTo>
                <a:lnTo>
                  <a:pt x="3393312" y="1589132"/>
                </a:lnTo>
                <a:lnTo>
                  <a:pt x="3403047" y="1585589"/>
                </a:lnTo>
                <a:lnTo>
                  <a:pt x="3408578" y="1580631"/>
                </a:lnTo>
                <a:close/>
                <a:moveTo>
                  <a:pt x="7956392" y="1573357"/>
                </a:moveTo>
                <a:lnTo>
                  <a:pt x="7975289" y="1580330"/>
                </a:lnTo>
                <a:lnTo>
                  <a:pt x="7995790" y="1580787"/>
                </a:lnTo>
                <a:lnTo>
                  <a:pt x="8013197" y="1583531"/>
                </a:lnTo>
                <a:lnTo>
                  <a:pt x="8031751" y="1595762"/>
                </a:lnTo>
                <a:lnTo>
                  <a:pt x="8042860" y="1587188"/>
                </a:lnTo>
                <a:lnTo>
                  <a:pt x="8049044" y="1586388"/>
                </a:lnTo>
                <a:lnTo>
                  <a:pt x="8056603" y="1590732"/>
                </a:lnTo>
                <a:lnTo>
                  <a:pt x="8091304" y="1619881"/>
                </a:lnTo>
                <a:lnTo>
                  <a:pt x="8116844" y="1656803"/>
                </a:lnTo>
                <a:lnTo>
                  <a:pt x="8131160" y="1654288"/>
                </a:lnTo>
                <a:lnTo>
                  <a:pt x="8150858" y="1663090"/>
                </a:lnTo>
                <a:lnTo>
                  <a:pt x="8154981" y="1667205"/>
                </a:lnTo>
                <a:lnTo>
                  <a:pt x="8145705" y="1675435"/>
                </a:lnTo>
                <a:lnTo>
                  <a:pt x="8130931" y="1683666"/>
                </a:lnTo>
                <a:lnTo>
                  <a:pt x="8109744" y="1688238"/>
                </a:lnTo>
                <a:lnTo>
                  <a:pt x="8097833" y="1688009"/>
                </a:lnTo>
                <a:lnTo>
                  <a:pt x="8087869" y="1680579"/>
                </a:lnTo>
                <a:lnTo>
                  <a:pt x="8082372" y="1678865"/>
                </a:lnTo>
                <a:lnTo>
                  <a:pt x="8070919" y="1679436"/>
                </a:lnTo>
                <a:lnTo>
                  <a:pt x="8062330" y="1682522"/>
                </a:lnTo>
                <a:lnTo>
                  <a:pt x="8055572" y="1681151"/>
                </a:lnTo>
                <a:lnTo>
                  <a:pt x="8045494" y="1671206"/>
                </a:lnTo>
                <a:lnTo>
                  <a:pt x="8036561" y="1635084"/>
                </a:lnTo>
                <a:lnTo>
                  <a:pt x="8036904" y="1624568"/>
                </a:lnTo>
                <a:lnTo>
                  <a:pt x="8030376" y="1610508"/>
                </a:lnTo>
                <a:lnTo>
                  <a:pt x="8024650" y="1609936"/>
                </a:lnTo>
                <a:lnTo>
                  <a:pt x="8003921" y="1619767"/>
                </a:lnTo>
                <a:lnTo>
                  <a:pt x="7983421" y="1602392"/>
                </a:lnTo>
                <a:lnTo>
                  <a:pt x="7975862" y="1600677"/>
                </a:lnTo>
                <a:lnTo>
                  <a:pt x="7976778" y="1606850"/>
                </a:lnTo>
                <a:lnTo>
                  <a:pt x="7971968" y="1605021"/>
                </a:lnTo>
                <a:lnTo>
                  <a:pt x="7960515" y="1594161"/>
                </a:lnTo>
                <a:lnTo>
                  <a:pt x="7953415" y="1578958"/>
                </a:lnTo>
                <a:close/>
                <a:moveTo>
                  <a:pt x="6340308" y="1569128"/>
                </a:moveTo>
                <a:lnTo>
                  <a:pt x="6345461" y="1570271"/>
                </a:lnTo>
                <a:lnTo>
                  <a:pt x="6352906" y="1584217"/>
                </a:lnTo>
                <a:lnTo>
                  <a:pt x="6358517" y="1604335"/>
                </a:lnTo>
                <a:lnTo>
                  <a:pt x="6350500" y="1607079"/>
                </a:lnTo>
                <a:lnTo>
                  <a:pt x="6327366" y="1601820"/>
                </a:lnTo>
                <a:lnTo>
                  <a:pt x="6325877" y="1599648"/>
                </a:lnTo>
                <a:lnTo>
                  <a:pt x="6326106" y="1594047"/>
                </a:lnTo>
                <a:lnTo>
                  <a:pt x="6332749" y="1573014"/>
                </a:lnTo>
                <a:lnTo>
                  <a:pt x="6335497" y="1570271"/>
                </a:lnTo>
                <a:close/>
                <a:moveTo>
                  <a:pt x="3361703" y="1569014"/>
                </a:moveTo>
                <a:lnTo>
                  <a:pt x="3352312" y="1582045"/>
                </a:lnTo>
                <a:lnTo>
                  <a:pt x="3354946" y="1590276"/>
                </a:lnTo>
                <a:lnTo>
                  <a:pt x="3353801" y="1591076"/>
                </a:lnTo>
                <a:lnTo>
                  <a:pt x="3349454" y="1591076"/>
                </a:lnTo>
                <a:lnTo>
                  <a:pt x="3350021" y="1591304"/>
                </a:lnTo>
                <a:lnTo>
                  <a:pt x="3354373" y="1591304"/>
                </a:lnTo>
                <a:lnTo>
                  <a:pt x="3355517" y="1590504"/>
                </a:lnTo>
                <a:lnTo>
                  <a:pt x="3352770" y="1582274"/>
                </a:lnTo>
                <a:lnTo>
                  <a:pt x="3362275" y="1569242"/>
                </a:lnTo>
                <a:lnTo>
                  <a:pt x="3368256" y="1569574"/>
                </a:lnTo>
                <a:lnTo>
                  <a:pt x="3368001" y="1569357"/>
                </a:lnTo>
                <a:close/>
                <a:moveTo>
                  <a:pt x="3477603" y="1559526"/>
                </a:moveTo>
                <a:lnTo>
                  <a:pt x="3470961" y="1561241"/>
                </a:lnTo>
                <a:lnTo>
                  <a:pt x="3470045" y="1571071"/>
                </a:lnTo>
                <a:lnTo>
                  <a:pt x="3461570" y="1571415"/>
                </a:lnTo>
                <a:lnTo>
                  <a:pt x="3458707" y="1576216"/>
                </a:lnTo>
                <a:lnTo>
                  <a:pt x="3448513" y="1576558"/>
                </a:lnTo>
                <a:lnTo>
                  <a:pt x="3441641" y="1580559"/>
                </a:lnTo>
                <a:lnTo>
                  <a:pt x="3441641" y="1582845"/>
                </a:lnTo>
                <a:lnTo>
                  <a:pt x="3431105" y="1583760"/>
                </a:lnTo>
                <a:lnTo>
                  <a:pt x="3429972" y="1585911"/>
                </a:lnTo>
                <a:lnTo>
                  <a:pt x="3430647" y="1586046"/>
                </a:lnTo>
                <a:lnTo>
                  <a:pt x="3431677" y="1583874"/>
                </a:lnTo>
                <a:lnTo>
                  <a:pt x="3442215" y="1582959"/>
                </a:lnTo>
                <a:lnTo>
                  <a:pt x="3442215" y="1580559"/>
                </a:lnTo>
                <a:lnTo>
                  <a:pt x="3449085" y="1576558"/>
                </a:lnTo>
                <a:lnTo>
                  <a:pt x="3459279" y="1576215"/>
                </a:lnTo>
                <a:lnTo>
                  <a:pt x="3462142" y="1571414"/>
                </a:lnTo>
                <a:lnTo>
                  <a:pt x="3470617" y="1571071"/>
                </a:lnTo>
                <a:lnTo>
                  <a:pt x="3471534" y="1561355"/>
                </a:lnTo>
                <a:lnTo>
                  <a:pt x="3478064" y="1559669"/>
                </a:lnTo>
                <a:close/>
                <a:moveTo>
                  <a:pt x="1164851" y="1547066"/>
                </a:moveTo>
                <a:lnTo>
                  <a:pt x="1164096" y="1547255"/>
                </a:lnTo>
                <a:lnTo>
                  <a:pt x="1167944" y="1551753"/>
                </a:lnTo>
                <a:lnTo>
                  <a:pt x="1180770" y="1557125"/>
                </a:lnTo>
                <a:lnTo>
                  <a:pt x="1182144" y="1561812"/>
                </a:lnTo>
                <a:lnTo>
                  <a:pt x="1189589" y="1564784"/>
                </a:lnTo>
                <a:lnTo>
                  <a:pt x="1194627" y="1571185"/>
                </a:lnTo>
                <a:lnTo>
                  <a:pt x="1214212" y="1578158"/>
                </a:lnTo>
                <a:lnTo>
                  <a:pt x="1215242" y="1579187"/>
                </a:lnTo>
                <a:lnTo>
                  <a:pt x="1213181" y="1582845"/>
                </a:lnTo>
                <a:lnTo>
                  <a:pt x="1217533" y="1586160"/>
                </a:lnTo>
                <a:lnTo>
                  <a:pt x="1223604" y="1587532"/>
                </a:lnTo>
                <a:lnTo>
                  <a:pt x="1224634" y="1593933"/>
                </a:lnTo>
                <a:lnTo>
                  <a:pt x="1241241" y="1603992"/>
                </a:lnTo>
                <a:lnTo>
                  <a:pt x="1243989" y="1607993"/>
                </a:lnTo>
                <a:lnTo>
                  <a:pt x="1249029" y="1608336"/>
                </a:lnTo>
                <a:lnTo>
                  <a:pt x="1261854" y="1616109"/>
                </a:lnTo>
                <a:lnTo>
                  <a:pt x="1269300" y="1626168"/>
                </a:lnTo>
                <a:lnTo>
                  <a:pt x="1273308" y="1628226"/>
                </a:lnTo>
                <a:lnTo>
                  <a:pt x="1272964" y="1631541"/>
                </a:lnTo>
                <a:lnTo>
                  <a:pt x="1287509" y="1635541"/>
                </a:lnTo>
                <a:lnTo>
                  <a:pt x="1293235" y="1639199"/>
                </a:lnTo>
                <a:lnTo>
                  <a:pt x="1294153" y="1639199"/>
                </a:lnTo>
                <a:lnTo>
                  <a:pt x="1288425" y="1635541"/>
                </a:lnTo>
                <a:lnTo>
                  <a:pt x="1273882" y="1631541"/>
                </a:lnTo>
                <a:lnTo>
                  <a:pt x="1274224" y="1628226"/>
                </a:lnTo>
                <a:lnTo>
                  <a:pt x="1270216" y="1626168"/>
                </a:lnTo>
                <a:lnTo>
                  <a:pt x="1262771" y="1616109"/>
                </a:lnTo>
                <a:lnTo>
                  <a:pt x="1249945" y="1608336"/>
                </a:lnTo>
                <a:lnTo>
                  <a:pt x="1244905" y="1607993"/>
                </a:lnTo>
                <a:lnTo>
                  <a:pt x="1242157" y="1603992"/>
                </a:lnTo>
                <a:lnTo>
                  <a:pt x="1225550" y="1593933"/>
                </a:lnTo>
                <a:lnTo>
                  <a:pt x="1224521" y="1587531"/>
                </a:lnTo>
                <a:lnTo>
                  <a:pt x="1218451" y="1586160"/>
                </a:lnTo>
                <a:lnTo>
                  <a:pt x="1214099" y="1582845"/>
                </a:lnTo>
                <a:lnTo>
                  <a:pt x="1216159" y="1579187"/>
                </a:lnTo>
                <a:lnTo>
                  <a:pt x="1215129" y="1578158"/>
                </a:lnTo>
                <a:lnTo>
                  <a:pt x="1195544" y="1571185"/>
                </a:lnTo>
                <a:lnTo>
                  <a:pt x="1190505" y="1564784"/>
                </a:lnTo>
                <a:lnTo>
                  <a:pt x="1183062" y="1561812"/>
                </a:lnTo>
                <a:lnTo>
                  <a:pt x="1181687" y="1557125"/>
                </a:lnTo>
                <a:lnTo>
                  <a:pt x="1168861" y="1551753"/>
                </a:lnTo>
                <a:close/>
                <a:moveTo>
                  <a:pt x="3520208" y="1544666"/>
                </a:moveTo>
                <a:lnTo>
                  <a:pt x="3516428" y="1548210"/>
                </a:lnTo>
                <a:lnTo>
                  <a:pt x="3499936" y="1553011"/>
                </a:lnTo>
                <a:lnTo>
                  <a:pt x="3492263" y="1560212"/>
                </a:lnTo>
                <a:lnTo>
                  <a:pt x="3484536" y="1561534"/>
                </a:lnTo>
                <a:lnTo>
                  <a:pt x="3484704" y="1561584"/>
                </a:lnTo>
                <a:lnTo>
                  <a:pt x="3492721" y="1560212"/>
                </a:lnTo>
                <a:lnTo>
                  <a:pt x="3500394" y="1553010"/>
                </a:lnTo>
                <a:lnTo>
                  <a:pt x="3516886" y="1548209"/>
                </a:lnTo>
                <a:lnTo>
                  <a:pt x="3520618" y="1544709"/>
                </a:lnTo>
                <a:close/>
                <a:moveTo>
                  <a:pt x="3539219" y="1543637"/>
                </a:moveTo>
                <a:lnTo>
                  <a:pt x="3535500" y="1546224"/>
                </a:lnTo>
                <a:lnTo>
                  <a:pt x="3535898" y="1546266"/>
                </a:lnTo>
                <a:lnTo>
                  <a:pt x="3539520" y="1543637"/>
                </a:lnTo>
                <a:close/>
                <a:moveTo>
                  <a:pt x="3967090" y="1537007"/>
                </a:moveTo>
                <a:lnTo>
                  <a:pt x="3969723" y="1537693"/>
                </a:lnTo>
                <a:lnTo>
                  <a:pt x="3977970" y="1546152"/>
                </a:lnTo>
                <a:lnTo>
                  <a:pt x="3979625" y="1550516"/>
                </a:lnTo>
                <a:lnTo>
                  <a:pt x="3977970" y="1546151"/>
                </a:lnTo>
                <a:lnTo>
                  <a:pt x="3969723" y="1537692"/>
                </a:lnTo>
                <a:close/>
                <a:moveTo>
                  <a:pt x="3550901" y="1536321"/>
                </a:moveTo>
                <a:lnTo>
                  <a:pt x="3546549" y="1537693"/>
                </a:lnTo>
                <a:lnTo>
                  <a:pt x="3543516" y="1543523"/>
                </a:lnTo>
                <a:lnTo>
                  <a:pt x="3543915" y="1543523"/>
                </a:lnTo>
                <a:lnTo>
                  <a:pt x="3547007" y="1537693"/>
                </a:lnTo>
                <a:lnTo>
                  <a:pt x="3550964" y="1536478"/>
                </a:lnTo>
                <a:close/>
                <a:moveTo>
                  <a:pt x="7011548" y="1529006"/>
                </a:moveTo>
                <a:lnTo>
                  <a:pt x="7020710" y="1532206"/>
                </a:lnTo>
                <a:lnTo>
                  <a:pt x="7027238" y="1537350"/>
                </a:lnTo>
                <a:lnTo>
                  <a:pt x="7027467" y="1540322"/>
                </a:lnTo>
                <a:lnTo>
                  <a:pt x="7022313" y="1548896"/>
                </a:lnTo>
                <a:lnTo>
                  <a:pt x="7009944" y="1554611"/>
                </a:lnTo>
                <a:lnTo>
                  <a:pt x="6982000" y="1551525"/>
                </a:lnTo>
                <a:lnTo>
                  <a:pt x="6980168" y="1540437"/>
                </a:lnTo>
                <a:lnTo>
                  <a:pt x="6984978" y="1536893"/>
                </a:lnTo>
                <a:close/>
                <a:moveTo>
                  <a:pt x="7371620" y="1515860"/>
                </a:moveTo>
                <a:lnTo>
                  <a:pt x="7426935" y="1520318"/>
                </a:lnTo>
                <a:lnTo>
                  <a:pt x="7448009" y="1531063"/>
                </a:lnTo>
                <a:lnTo>
                  <a:pt x="7506532" y="1553697"/>
                </a:lnTo>
                <a:lnTo>
                  <a:pt x="7518099" y="1554725"/>
                </a:lnTo>
                <a:lnTo>
                  <a:pt x="7557954" y="1589475"/>
                </a:lnTo>
                <a:lnTo>
                  <a:pt x="7568949" y="1592790"/>
                </a:lnTo>
                <a:lnTo>
                  <a:pt x="7598038" y="1596334"/>
                </a:lnTo>
                <a:lnTo>
                  <a:pt x="7632855" y="1596906"/>
                </a:lnTo>
                <a:lnTo>
                  <a:pt x="7633771" y="1590504"/>
                </a:lnTo>
                <a:lnTo>
                  <a:pt x="7678551" y="1591647"/>
                </a:lnTo>
                <a:lnTo>
                  <a:pt x="7704205" y="1612337"/>
                </a:lnTo>
                <a:lnTo>
                  <a:pt x="7688057" y="1638171"/>
                </a:lnTo>
                <a:lnTo>
                  <a:pt x="7707412" y="1674636"/>
                </a:lnTo>
                <a:lnTo>
                  <a:pt x="7722873" y="1688239"/>
                </a:lnTo>
                <a:lnTo>
                  <a:pt x="7737876" y="1715559"/>
                </a:lnTo>
                <a:lnTo>
                  <a:pt x="7728828" y="1725504"/>
                </a:lnTo>
                <a:lnTo>
                  <a:pt x="7726080" y="1754195"/>
                </a:lnTo>
                <a:lnTo>
                  <a:pt x="7699738" y="1777858"/>
                </a:lnTo>
                <a:lnTo>
                  <a:pt x="7706495" y="1818323"/>
                </a:lnTo>
                <a:lnTo>
                  <a:pt x="7710962" y="1828154"/>
                </a:lnTo>
                <a:lnTo>
                  <a:pt x="7708557" y="1851244"/>
                </a:lnTo>
                <a:lnTo>
                  <a:pt x="7713825" y="1903826"/>
                </a:lnTo>
                <a:lnTo>
                  <a:pt x="7726308" y="1925202"/>
                </a:lnTo>
                <a:lnTo>
                  <a:pt x="7732378" y="1927260"/>
                </a:lnTo>
                <a:lnTo>
                  <a:pt x="7745549" y="1940291"/>
                </a:lnTo>
                <a:lnTo>
                  <a:pt x="7773837" y="2010363"/>
                </a:lnTo>
                <a:lnTo>
                  <a:pt x="7780136" y="2010592"/>
                </a:lnTo>
                <a:lnTo>
                  <a:pt x="7786320" y="2005333"/>
                </a:lnTo>
                <a:lnTo>
                  <a:pt x="7776013" y="1964525"/>
                </a:lnTo>
                <a:lnTo>
                  <a:pt x="7775441" y="1951036"/>
                </a:lnTo>
                <a:lnTo>
                  <a:pt x="7778304" y="1944406"/>
                </a:lnTo>
                <a:lnTo>
                  <a:pt x="7789069" y="1933433"/>
                </a:lnTo>
                <a:lnTo>
                  <a:pt x="7795139" y="1934690"/>
                </a:lnTo>
                <a:lnTo>
                  <a:pt x="7809225" y="1943606"/>
                </a:lnTo>
                <a:lnTo>
                  <a:pt x="7812203" y="1954008"/>
                </a:lnTo>
                <a:lnTo>
                  <a:pt x="7813349" y="2003390"/>
                </a:lnTo>
                <a:lnTo>
                  <a:pt x="7784946" y="2029338"/>
                </a:lnTo>
                <a:lnTo>
                  <a:pt x="7767194" y="2038597"/>
                </a:lnTo>
                <a:lnTo>
                  <a:pt x="7767194" y="2038821"/>
                </a:lnTo>
                <a:lnTo>
                  <a:pt x="7784717" y="2029680"/>
                </a:lnTo>
                <a:lnTo>
                  <a:pt x="7813120" y="2003732"/>
                </a:lnTo>
                <a:lnTo>
                  <a:pt x="7820106" y="2032195"/>
                </a:lnTo>
                <a:lnTo>
                  <a:pt x="7825489" y="2036310"/>
                </a:lnTo>
                <a:lnTo>
                  <a:pt x="7833620" y="2034596"/>
                </a:lnTo>
                <a:lnTo>
                  <a:pt x="7841293" y="2029109"/>
                </a:lnTo>
                <a:lnTo>
                  <a:pt x="7842324" y="2023393"/>
                </a:lnTo>
                <a:lnTo>
                  <a:pt x="7845874" y="2019164"/>
                </a:lnTo>
                <a:lnTo>
                  <a:pt x="7851028" y="2019621"/>
                </a:lnTo>
                <a:lnTo>
                  <a:pt x="7852402" y="2027051"/>
                </a:lnTo>
                <a:lnTo>
                  <a:pt x="7850341" y="2040883"/>
                </a:lnTo>
                <a:lnTo>
                  <a:pt x="7844729" y="2046027"/>
                </a:lnTo>
                <a:lnTo>
                  <a:pt x="7842782" y="2062373"/>
                </a:lnTo>
                <a:lnTo>
                  <a:pt x="7855495" y="2086949"/>
                </a:lnTo>
                <a:lnTo>
                  <a:pt x="7878972" y="2104210"/>
                </a:lnTo>
                <a:lnTo>
                  <a:pt x="7903367" y="2110497"/>
                </a:lnTo>
                <a:lnTo>
                  <a:pt x="7946085" y="2115413"/>
                </a:lnTo>
                <a:lnTo>
                  <a:pt x="7971510" y="2110612"/>
                </a:lnTo>
                <a:lnTo>
                  <a:pt x="7982390" y="2105239"/>
                </a:lnTo>
                <a:lnTo>
                  <a:pt x="7990063" y="2097923"/>
                </a:lnTo>
                <a:lnTo>
                  <a:pt x="7993041" y="2091065"/>
                </a:lnTo>
                <a:lnTo>
                  <a:pt x="7992697" y="2086492"/>
                </a:lnTo>
                <a:lnTo>
                  <a:pt x="8000027" y="2077576"/>
                </a:lnTo>
                <a:lnTo>
                  <a:pt x="8005639" y="2073690"/>
                </a:lnTo>
                <a:lnTo>
                  <a:pt x="8021329" y="2069117"/>
                </a:lnTo>
                <a:lnTo>
                  <a:pt x="8031865" y="2060773"/>
                </a:lnTo>
                <a:lnTo>
                  <a:pt x="8031522" y="2057801"/>
                </a:lnTo>
                <a:lnTo>
                  <a:pt x="8026712" y="2054143"/>
                </a:lnTo>
                <a:lnTo>
                  <a:pt x="8031293" y="2048313"/>
                </a:lnTo>
                <a:lnTo>
                  <a:pt x="8059695" y="2036082"/>
                </a:lnTo>
                <a:lnTo>
                  <a:pt x="8065536" y="2027051"/>
                </a:lnTo>
                <a:lnTo>
                  <a:pt x="8069201" y="1995845"/>
                </a:lnTo>
                <a:lnTo>
                  <a:pt x="8083288" y="1979156"/>
                </a:lnTo>
                <a:lnTo>
                  <a:pt x="8087869" y="1978584"/>
                </a:lnTo>
                <a:lnTo>
                  <a:pt x="8114324" y="1966239"/>
                </a:lnTo>
                <a:lnTo>
                  <a:pt x="8128640" y="1954693"/>
                </a:lnTo>
                <a:lnTo>
                  <a:pt x="8133565" y="1946120"/>
                </a:lnTo>
                <a:lnTo>
                  <a:pt x="8146049" y="1913542"/>
                </a:lnTo>
                <a:lnTo>
                  <a:pt x="8146621" y="1905998"/>
                </a:lnTo>
                <a:lnTo>
                  <a:pt x="8144445" y="1896967"/>
                </a:lnTo>
                <a:lnTo>
                  <a:pt x="8148912" y="1891366"/>
                </a:lnTo>
                <a:lnTo>
                  <a:pt x="8159333" y="1884164"/>
                </a:lnTo>
                <a:lnTo>
                  <a:pt x="8173878" y="1883021"/>
                </a:lnTo>
                <a:lnTo>
                  <a:pt x="8183842" y="1883593"/>
                </a:lnTo>
                <a:lnTo>
                  <a:pt x="8184529" y="1886908"/>
                </a:lnTo>
                <a:lnTo>
                  <a:pt x="8186591" y="1888280"/>
                </a:lnTo>
                <a:lnTo>
                  <a:pt x="8197586" y="1891023"/>
                </a:lnTo>
                <a:lnTo>
                  <a:pt x="8210642" y="1892166"/>
                </a:lnTo>
                <a:lnTo>
                  <a:pt x="8227706" y="1890680"/>
                </a:lnTo>
                <a:lnTo>
                  <a:pt x="8244427" y="1881192"/>
                </a:lnTo>
                <a:lnTo>
                  <a:pt x="8274776" y="1867818"/>
                </a:lnTo>
                <a:lnTo>
                  <a:pt x="8289779" y="1863131"/>
                </a:lnTo>
                <a:lnTo>
                  <a:pt x="8298941" y="1864389"/>
                </a:lnTo>
                <a:lnTo>
                  <a:pt x="8313830" y="1861874"/>
                </a:lnTo>
                <a:lnTo>
                  <a:pt x="8322763" y="1855930"/>
                </a:lnTo>
                <a:lnTo>
                  <a:pt x="8323221" y="1852615"/>
                </a:lnTo>
                <a:lnTo>
                  <a:pt x="8315892" y="1832039"/>
                </a:lnTo>
                <a:lnTo>
                  <a:pt x="8308677" y="1828724"/>
                </a:lnTo>
                <a:lnTo>
                  <a:pt x="8298254" y="1816836"/>
                </a:lnTo>
                <a:lnTo>
                  <a:pt x="8300430" y="1802776"/>
                </a:lnTo>
                <a:lnTo>
                  <a:pt x="8314403" y="1795460"/>
                </a:lnTo>
                <a:lnTo>
                  <a:pt x="8328719" y="1791917"/>
                </a:lnTo>
                <a:lnTo>
                  <a:pt x="8344752" y="1784944"/>
                </a:lnTo>
                <a:lnTo>
                  <a:pt x="8373384" y="1769855"/>
                </a:lnTo>
                <a:lnTo>
                  <a:pt x="8378423" y="1763796"/>
                </a:lnTo>
                <a:lnTo>
                  <a:pt x="8396174" y="1755223"/>
                </a:lnTo>
                <a:lnTo>
                  <a:pt x="8443932" y="1738420"/>
                </a:lnTo>
                <a:lnTo>
                  <a:pt x="8449887" y="1738191"/>
                </a:lnTo>
                <a:lnTo>
                  <a:pt x="8460882" y="1741392"/>
                </a:lnTo>
                <a:lnTo>
                  <a:pt x="8470159" y="1751908"/>
                </a:lnTo>
                <a:lnTo>
                  <a:pt x="8486536" y="1764482"/>
                </a:lnTo>
                <a:lnTo>
                  <a:pt x="8556398" y="1789173"/>
                </a:lnTo>
                <a:lnTo>
                  <a:pt x="8604384" y="1800604"/>
                </a:lnTo>
                <a:lnTo>
                  <a:pt x="8621907" y="1811578"/>
                </a:lnTo>
                <a:lnTo>
                  <a:pt x="8630611" y="1823238"/>
                </a:lnTo>
                <a:lnTo>
                  <a:pt x="8641605" y="1832611"/>
                </a:lnTo>
                <a:lnTo>
                  <a:pt x="8645957" y="1833411"/>
                </a:lnTo>
                <a:lnTo>
                  <a:pt x="8659700" y="1833525"/>
                </a:lnTo>
                <a:lnTo>
                  <a:pt x="8682148" y="1841070"/>
                </a:lnTo>
                <a:lnTo>
                  <a:pt x="8753727" y="1873762"/>
                </a:lnTo>
                <a:lnTo>
                  <a:pt x="8827711" y="1912170"/>
                </a:lnTo>
                <a:lnTo>
                  <a:pt x="8848211" y="1915142"/>
                </a:lnTo>
                <a:lnTo>
                  <a:pt x="8877415" y="1911599"/>
                </a:lnTo>
                <a:lnTo>
                  <a:pt x="8892075" y="1904626"/>
                </a:lnTo>
                <a:lnTo>
                  <a:pt x="8903413" y="1905312"/>
                </a:lnTo>
                <a:lnTo>
                  <a:pt x="8905360" y="1911485"/>
                </a:lnTo>
                <a:lnTo>
                  <a:pt x="8913262" y="1921201"/>
                </a:lnTo>
                <a:lnTo>
                  <a:pt x="8935137" y="1931260"/>
                </a:lnTo>
                <a:lnTo>
                  <a:pt x="8945674" y="1929317"/>
                </a:lnTo>
                <a:lnTo>
                  <a:pt x="8946819" y="1926230"/>
                </a:lnTo>
                <a:lnTo>
                  <a:pt x="8965830" y="1926573"/>
                </a:lnTo>
                <a:lnTo>
                  <a:pt x="8996409" y="1931031"/>
                </a:lnTo>
                <a:lnTo>
                  <a:pt x="9014390" y="1937433"/>
                </a:lnTo>
                <a:lnTo>
                  <a:pt x="9018283" y="1940405"/>
                </a:lnTo>
                <a:lnTo>
                  <a:pt x="9019657" y="1945091"/>
                </a:lnTo>
                <a:lnTo>
                  <a:pt x="9016794" y="1952293"/>
                </a:lnTo>
                <a:lnTo>
                  <a:pt x="9011412" y="1957894"/>
                </a:lnTo>
                <a:lnTo>
                  <a:pt x="9010152" y="1961895"/>
                </a:lnTo>
                <a:lnTo>
                  <a:pt x="9015420" y="1966239"/>
                </a:lnTo>
                <a:lnTo>
                  <a:pt x="9034546" y="1960866"/>
                </a:lnTo>
                <a:lnTo>
                  <a:pt x="9062949" y="1959723"/>
                </a:lnTo>
                <a:lnTo>
                  <a:pt x="9069935" y="1960295"/>
                </a:lnTo>
                <a:lnTo>
                  <a:pt x="9070622" y="1961666"/>
                </a:lnTo>
                <a:lnTo>
                  <a:pt x="9070622" y="2694505"/>
                </a:lnTo>
                <a:lnTo>
                  <a:pt x="9062834" y="2695305"/>
                </a:lnTo>
                <a:lnTo>
                  <a:pt x="9055161" y="2717824"/>
                </a:lnTo>
                <a:lnTo>
                  <a:pt x="9059742" y="2723653"/>
                </a:lnTo>
                <a:lnTo>
                  <a:pt x="9058940" y="2727540"/>
                </a:lnTo>
                <a:lnTo>
                  <a:pt x="9048404" y="2747544"/>
                </a:lnTo>
                <a:lnTo>
                  <a:pt x="9042334" y="2753603"/>
                </a:lnTo>
                <a:lnTo>
                  <a:pt x="9041532" y="2762862"/>
                </a:lnTo>
                <a:lnTo>
                  <a:pt x="9043937" y="2784237"/>
                </a:lnTo>
                <a:lnTo>
                  <a:pt x="9050236" y="2797955"/>
                </a:lnTo>
                <a:lnTo>
                  <a:pt x="9059513" y="2807442"/>
                </a:lnTo>
                <a:lnTo>
                  <a:pt x="9065812" y="2808014"/>
                </a:lnTo>
                <a:lnTo>
                  <a:pt x="9070736" y="2805385"/>
                </a:lnTo>
                <a:lnTo>
                  <a:pt x="9070966" y="3248791"/>
                </a:lnTo>
                <a:lnTo>
                  <a:pt x="9058482" y="3241018"/>
                </a:lnTo>
                <a:lnTo>
                  <a:pt x="9045083" y="3237360"/>
                </a:lnTo>
                <a:lnTo>
                  <a:pt x="9038211" y="3232559"/>
                </a:lnTo>
                <a:lnTo>
                  <a:pt x="9021490" y="3211412"/>
                </a:lnTo>
                <a:lnTo>
                  <a:pt x="8992057" y="3184092"/>
                </a:lnTo>
                <a:lnTo>
                  <a:pt x="8971213" y="3150142"/>
                </a:lnTo>
                <a:lnTo>
                  <a:pt x="8916813" y="3103733"/>
                </a:lnTo>
                <a:lnTo>
                  <a:pt x="8881653" y="3078013"/>
                </a:lnTo>
                <a:lnTo>
                  <a:pt x="8868483" y="3063038"/>
                </a:lnTo>
                <a:lnTo>
                  <a:pt x="8866421" y="3059723"/>
                </a:lnTo>
                <a:lnTo>
                  <a:pt x="8867796" y="3051950"/>
                </a:lnTo>
                <a:lnTo>
                  <a:pt x="8883600" y="3038805"/>
                </a:lnTo>
                <a:lnTo>
                  <a:pt x="8897915" y="3012628"/>
                </a:lnTo>
                <a:lnTo>
                  <a:pt x="8900665" y="3001997"/>
                </a:lnTo>
                <a:lnTo>
                  <a:pt x="8881997" y="3010113"/>
                </a:lnTo>
                <a:lnTo>
                  <a:pt x="8878790" y="3023487"/>
                </a:lnTo>
                <a:lnTo>
                  <a:pt x="8879362" y="3035490"/>
                </a:lnTo>
                <a:lnTo>
                  <a:pt x="8864589" y="3043949"/>
                </a:lnTo>
                <a:lnTo>
                  <a:pt x="8854739" y="3047492"/>
                </a:lnTo>
                <a:lnTo>
                  <a:pt x="8814426" y="3047378"/>
                </a:lnTo>
                <a:lnTo>
                  <a:pt x="8796216" y="3049550"/>
                </a:lnTo>
                <a:lnTo>
                  <a:pt x="8778121" y="3059952"/>
                </a:lnTo>
                <a:lnTo>
                  <a:pt x="8756132" y="3065210"/>
                </a:lnTo>
                <a:lnTo>
                  <a:pt x="8745824" y="3065782"/>
                </a:lnTo>
                <a:lnTo>
                  <a:pt x="8737807" y="3064867"/>
                </a:lnTo>
                <a:lnTo>
                  <a:pt x="8727844" y="3058580"/>
                </a:lnTo>
                <a:lnTo>
                  <a:pt x="8716391" y="3042577"/>
                </a:lnTo>
                <a:lnTo>
                  <a:pt x="8689821" y="3052636"/>
                </a:lnTo>
                <a:lnTo>
                  <a:pt x="8667946" y="3068640"/>
                </a:lnTo>
                <a:lnTo>
                  <a:pt x="8661074" y="3083386"/>
                </a:lnTo>
                <a:lnTo>
                  <a:pt x="8655348" y="3084071"/>
                </a:lnTo>
                <a:lnTo>
                  <a:pt x="8643094" y="3060638"/>
                </a:lnTo>
                <a:lnTo>
                  <a:pt x="8640804" y="3050693"/>
                </a:lnTo>
                <a:lnTo>
                  <a:pt x="8654203" y="3032289"/>
                </a:lnTo>
                <a:lnTo>
                  <a:pt x="8655577" y="3007598"/>
                </a:lnTo>
                <a:lnTo>
                  <a:pt x="8657868" y="3005083"/>
                </a:lnTo>
                <a:lnTo>
                  <a:pt x="8671611" y="2998568"/>
                </a:lnTo>
                <a:lnTo>
                  <a:pt x="8674360" y="2989194"/>
                </a:lnTo>
                <a:lnTo>
                  <a:pt x="8673901" y="2977306"/>
                </a:lnTo>
                <a:lnTo>
                  <a:pt x="8684094" y="2951815"/>
                </a:lnTo>
                <a:lnTo>
                  <a:pt x="8691654" y="2943813"/>
                </a:lnTo>
                <a:lnTo>
                  <a:pt x="8691882" y="2937984"/>
                </a:lnTo>
                <a:lnTo>
                  <a:pt x="8686843" y="2932954"/>
                </a:lnTo>
                <a:lnTo>
                  <a:pt x="8674475" y="2928382"/>
                </a:lnTo>
                <a:lnTo>
                  <a:pt x="8660159" y="2918437"/>
                </a:lnTo>
                <a:lnTo>
                  <a:pt x="8652944" y="2901862"/>
                </a:lnTo>
                <a:lnTo>
                  <a:pt x="8645957" y="2893289"/>
                </a:lnTo>
                <a:lnTo>
                  <a:pt x="8626373" y="2880372"/>
                </a:lnTo>
                <a:lnTo>
                  <a:pt x="8607935" y="2870998"/>
                </a:lnTo>
                <a:lnTo>
                  <a:pt x="8606216" y="2866426"/>
                </a:lnTo>
                <a:lnTo>
                  <a:pt x="8608622" y="2864826"/>
                </a:lnTo>
                <a:lnTo>
                  <a:pt x="8660159" y="2866769"/>
                </a:lnTo>
                <a:lnTo>
                  <a:pt x="8672069" y="2873970"/>
                </a:lnTo>
                <a:lnTo>
                  <a:pt x="8683064" y="2876485"/>
                </a:lnTo>
                <a:lnTo>
                  <a:pt x="8707916" y="2873970"/>
                </a:lnTo>
                <a:lnTo>
                  <a:pt x="8717193" y="2858882"/>
                </a:lnTo>
                <a:lnTo>
                  <a:pt x="8707916" y="2862997"/>
                </a:lnTo>
                <a:lnTo>
                  <a:pt x="8705053" y="2866883"/>
                </a:lnTo>
                <a:lnTo>
                  <a:pt x="8681461" y="2869055"/>
                </a:lnTo>
                <a:lnTo>
                  <a:pt x="8642865" y="2857281"/>
                </a:lnTo>
                <a:lnTo>
                  <a:pt x="8623281" y="2848365"/>
                </a:lnTo>
                <a:lnTo>
                  <a:pt x="8590182" y="2819216"/>
                </a:lnTo>
                <a:lnTo>
                  <a:pt x="8586632" y="2814644"/>
                </a:lnTo>
                <a:lnTo>
                  <a:pt x="8586404" y="2808357"/>
                </a:lnTo>
                <a:lnTo>
                  <a:pt x="8593390" y="2802756"/>
                </a:lnTo>
                <a:lnTo>
                  <a:pt x="8602552" y="2802527"/>
                </a:lnTo>
                <a:lnTo>
                  <a:pt x="8613432" y="2806299"/>
                </a:lnTo>
                <a:lnTo>
                  <a:pt x="8621792" y="2806528"/>
                </a:lnTo>
                <a:lnTo>
                  <a:pt x="8634390" y="2798412"/>
                </a:lnTo>
                <a:lnTo>
                  <a:pt x="8655005" y="2795897"/>
                </a:lnTo>
                <a:lnTo>
                  <a:pt x="8669664" y="2800927"/>
                </a:lnTo>
                <a:lnTo>
                  <a:pt x="8682491" y="2813729"/>
                </a:lnTo>
                <a:lnTo>
                  <a:pt x="8694173" y="2821045"/>
                </a:lnTo>
                <a:lnTo>
                  <a:pt x="8700014" y="2822645"/>
                </a:lnTo>
                <a:lnTo>
                  <a:pt x="8709863" y="2820474"/>
                </a:lnTo>
                <a:lnTo>
                  <a:pt x="8698410" y="2817844"/>
                </a:lnTo>
                <a:lnTo>
                  <a:pt x="8690393" y="2813615"/>
                </a:lnTo>
                <a:lnTo>
                  <a:pt x="8676192" y="2800812"/>
                </a:lnTo>
                <a:lnTo>
                  <a:pt x="8670123" y="2797383"/>
                </a:lnTo>
                <a:lnTo>
                  <a:pt x="8660387" y="2793611"/>
                </a:lnTo>
                <a:lnTo>
                  <a:pt x="8649507" y="2792239"/>
                </a:lnTo>
                <a:lnTo>
                  <a:pt x="8609767" y="2771435"/>
                </a:lnTo>
                <a:lnTo>
                  <a:pt x="8606789" y="2758975"/>
                </a:lnTo>
                <a:lnTo>
                  <a:pt x="8614348" y="2756803"/>
                </a:lnTo>
                <a:lnTo>
                  <a:pt x="8608736" y="2749259"/>
                </a:lnTo>
                <a:lnTo>
                  <a:pt x="8570026" y="2712222"/>
                </a:lnTo>
                <a:lnTo>
                  <a:pt x="8561322" y="2700677"/>
                </a:lnTo>
                <a:lnTo>
                  <a:pt x="8555481" y="2687646"/>
                </a:lnTo>
                <a:lnTo>
                  <a:pt x="8551816" y="2675072"/>
                </a:lnTo>
                <a:lnTo>
                  <a:pt x="8552389" y="2665356"/>
                </a:lnTo>
                <a:lnTo>
                  <a:pt x="8546892" y="2648895"/>
                </a:lnTo>
                <a:lnTo>
                  <a:pt x="8533148" y="2623518"/>
                </a:lnTo>
                <a:lnTo>
                  <a:pt x="8533378" y="2600428"/>
                </a:lnTo>
                <a:lnTo>
                  <a:pt x="8516427" y="2595741"/>
                </a:lnTo>
                <a:lnTo>
                  <a:pt x="8507724" y="2588197"/>
                </a:lnTo>
                <a:lnTo>
                  <a:pt x="8512419" y="2581338"/>
                </a:lnTo>
                <a:lnTo>
                  <a:pt x="8544143" y="2565906"/>
                </a:lnTo>
                <a:lnTo>
                  <a:pt x="8542082" y="2564192"/>
                </a:lnTo>
                <a:lnTo>
                  <a:pt x="8536699" y="2564077"/>
                </a:lnTo>
                <a:lnTo>
                  <a:pt x="8518260" y="2566935"/>
                </a:lnTo>
                <a:lnTo>
                  <a:pt x="8506922" y="2573451"/>
                </a:lnTo>
                <a:lnTo>
                  <a:pt x="8491461" y="2577795"/>
                </a:lnTo>
                <a:lnTo>
                  <a:pt x="8488597" y="2576080"/>
                </a:lnTo>
                <a:lnTo>
                  <a:pt x="8484932" y="2555504"/>
                </a:lnTo>
                <a:lnTo>
                  <a:pt x="8489056" y="2518239"/>
                </a:lnTo>
                <a:lnTo>
                  <a:pt x="8487452" y="2512524"/>
                </a:lnTo>
                <a:lnTo>
                  <a:pt x="8481726" y="2522583"/>
                </a:lnTo>
                <a:lnTo>
                  <a:pt x="8464318" y="2516067"/>
                </a:lnTo>
                <a:lnTo>
                  <a:pt x="8430532" y="2493891"/>
                </a:lnTo>
                <a:lnTo>
                  <a:pt x="8424921" y="2487147"/>
                </a:lnTo>
                <a:lnTo>
                  <a:pt x="8407627" y="2475945"/>
                </a:lnTo>
                <a:lnTo>
                  <a:pt x="8396861" y="2473087"/>
                </a:lnTo>
                <a:lnTo>
                  <a:pt x="8390219" y="2468972"/>
                </a:lnTo>
                <a:lnTo>
                  <a:pt x="8389303" y="2466686"/>
                </a:lnTo>
                <a:lnTo>
                  <a:pt x="8393884" y="2462571"/>
                </a:lnTo>
                <a:lnTo>
                  <a:pt x="8378995" y="2462456"/>
                </a:lnTo>
                <a:lnTo>
                  <a:pt x="8357350" y="2452740"/>
                </a:lnTo>
                <a:lnTo>
                  <a:pt x="8336621" y="2437765"/>
                </a:lnTo>
                <a:lnTo>
                  <a:pt x="8329520" y="2429306"/>
                </a:lnTo>
                <a:lnTo>
                  <a:pt x="8318068" y="2434336"/>
                </a:lnTo>
                <a:lnTo>
                  <a:pt x="8277067" y="2422791"/>
                </a:lnTo>
                <a:lnTo>
                  <a:pt x="8241220" y="2418104"/>
                </a:lnTo>
                <a:lnTo>
                  <a:pt x="8236524" y="2413303"/>
                </a:lnTo>
                <a:lnTo>
                  <a:pt x="8203312" y="2397986"/>
                </a:lnTo>
                <a:lnTo>
                  <a:pt x="8149484" y="2369408"/>
                </a:lnTo>
                <a:lnTo>
                  <a:pt x="8129327" y="2369637"/>
                </a:lnTo>
                <a:lnTo>
                  <a:pt x="8085120" y="2351805"/>
                </a:lnTo>
                <a:lnTo>
                  <a:pt x="8079737" y="2347004"/>
                </a:lnTo>
                <a:lnTo>
                  <a:pt x="8072637" y="2336487"/>
                </a:lnTo>
                <a:lnTo>
                  <a:pt x="8063933" y="2332944"/>
                </a:lnTo>
                <a:lnTo>
                  <a:pt x="8038737" y="2331686"/>
                </a:lnTo>
                <a:lnTo>
                  <a:pt x="8023505" y="2333515"/>
                </a:lnTo>
                <a:lnTo>
                  <a:pt x="7964295" y="2320712"/>
                </a:lnTo>
                <a:lnTo>
                  <a:pt x="7945283" y="2322313"/>
                </a:lnTo>
                <a:lnTo>
                  <a:pt x="7926043" y="2326657"/>
                </a:lnTo>
                <a:lnTo>
                  <a:pt x="7915049" y="2322770"/>
                </a:lnTo>
                <a:lnTo>
                  <a:pt x="7872674" y="2298651"/>
                </a:lnTo>
                <a:lnTo>
                  <a:pt x="7854006" y="2290763"/>
                </a:lnTo>
                <a:lnTo>
                  <a:pt x="7872788" y="2263672"/>
                </a:lnTo>
                <a:lnTo>
                  <a:pt x="7884928" y="2254413"/>
                </a:lnTo>
                <a:lnTo>
                  <a:pt x="7885052" y="2254152"/>
                </a:lnTo>
                <a:lnTo>
                  <a:pt x="7873017" y="2263330"/>
                </a:lnTo>
                <a:lnTo>
                  <a:pt x="7854235" y="2290421"/>
                </a:lnTo>
                <a:lnTo>
                  <a:pt x="7840950" y="2284820"/>
                </a:lnTo>
                <a:lnTo>
                  <a:pt x="7810256" y="2259100"/>
                </a:lnTo>
                <a:lnTo>
                  <a:pt x="7809340" y="2256586"/>
                </a:lnTo>
                <a:lnTo>
                  <a:pt x="7817701" y="2224350"/>
                </a:lnTo>
                <a:lnTo>
                  <a:pt x="7822626" y="2221836"/>
                </a:lnTo>
                <a:lnTo>
                  <a:pt x="7851257" y="2225379"/>
                </a:lnTo>
                <a:lnTo>
                  <a:pt x="7863168" y="2230523"/>
                </a:lnTo>
                <a:lnTo>
                  <a:pt x="7866833" y="2230180"/>
                </a:lnTo>
                <a:lnTo>
                  <a:pt x="7874277" y="2224693"/>
                </a:lnTo>
                <a:lnTo>
                  <a:pt x="7873933" y="2222750"/>
                </a:lnTo>
                <a:lnTo>
                  <a:pt x="7860648" y="2220464"/>
                </a:lnTo>
                <a:lnTo>
                  <a:pt x="7815525" y="2217606"/>
                </a:lnTo>
                <a:lnTo>
                  <a:pt x="7804530" y="2226065"/>
                </a:lnTo>
                <a:lnTo>
                  <a:pt x="7800636" y="2236353"/>
                </a:lnTo>
                <a:lnTo>
                  <a:pt x="7785633" y="2239554"/>
                </a:lnTo>
                <a:lnTo>
                  <a:pt x="7774867" y="2224122"/>
                </a:lnTo>
                <a:lnTo>
                  <a:pt x="7767996" y="2217378"/>
                </a:lnTo>
                <a:lnTo>
                  <a:pt x="7754711" y="2214177"/>
                </a:lnTo>
                <a:lnTo>
                  <a:pt x="7749557" y="2232809"/>
                </a:lnTo>
                <a:lnTo>
                  <a:pt x="7742228" y="2236581"/>
                </a:lnTo>
                <a:lnTo>
                  <a:pt x="7724247" y="2226522"/>
                </a:lnTo>
                <a:lnTo>
                  <a:pt x="7718406" y="2221493"/>
                </a:lnTo>
                <a:lnTo>
                  <a:pt x="7714398" y="2213262"/>
                </a:lnTo>
                <a:lnTo>
                  <a:pt x="7715085" y="2207204"/>
                </a:lnTo>
                <a:lnTo>
                  <a:pt x="7719780" y="2203775"/>
                </a:lnTo>
                <a:lnTo>
                  <a:pt x="7720353" y="2200574"/>
                </a:lnTo>
                <a:lnTo>
                  <a:pt x="7717032" y="2193487"/>
                </a:lnTo>
                <a:lnTo>
                  <a:pt x="7710275" y="2186742"/>
                </a:lnTo>
                <a:lnTo>
                  <a:pt x="7707412" y="2185485"/>
                </a:lnTo>
                <a:lnTo>
                  <a:pt x="7687484" y="2195887"/>
                </a:lnTo>
                <a:lnTo>
                  <a:pt x="7667441" y="2185142"/>
                </a:lnTo>
                <a:lnTo>
                  <a:pt x="7649117" y="2153364"/>
                </a:lnTo>
                <a:lnTo>
                  <a:pt x="7642704" y="2156565"/>
                </a:lnTo>
                <a:lnTo>
                  <a:pt x="7641902" y="2158394"/>
                </a:lnTo>
                <a:lnTo>
                  <a:pt x="7643506" y="2169596"/>
                </a:lnTo>
                <a:lnTo>
                  <a:pt x="7638467" y="2170739"/>
                </a:lnTo>
                <a:lnTo>
                  <a:pt x="7624380" y="2161823"/>
                </a:lnTo>
                <a:lnTo>
                  <a:pt x="7611782" y="2137018"/>
                </a:lnTo>
                <a:lnTo>
                  <a:pt x="7610178" y="2130617"/>
                </a:lnTo>
                <a:lnTo>
                  <a:pt x="7611094" y="2128102"/>
                </a:lnTo>
                <a:lnTo>
                  <a:pt x="7621517" y="2121472"/>
                </a:lnTo>
                <a:lnTo>
                  <a:pt x="7622776" y="2118728"/>
                </a:lnTo>
                <a:lnTo>
                  <a:pt x="7623349" y="2106612"/>
                </a:lnTo>
                <a:lnTo>
                  <a:pt x="7620486" y="2091980"/>
                </a:lnTo>
                <a:lnTo>
                  <a:pt x="7625525" y="2075405"/>
                </a:lnTo>
                <a:lnTo>
                  <a:pt x="7639383" y="2063631"/>
                </a:lnTo>
                <a:lnTo>
                  <a:pt x="7654729" y="2053801"/>
                </a:lnTo>
                <a:lnTo>
                  <a:pt x="7655073" y="2039055"/>
                </a:lnTo>
                <a:lnTo>
                  <a:pt x="7648430" y="2030024"/>
                </a:lnTo>
                <a:lnTo>
                  <a:pt x="7629075" y="2047514"/>
                </a:lnTo>
                <a:lnTo>
                  <a:pt x="7614759" y="2064431"/>
                </a:lnTo>
                <a:lnTo>
                  <a:pt x="7611094" y="2094609"/>
                </a:lnTo>
                <a:lnTo>
                  <a:pt x="7611553" y="2118385"/>
                </a:lnTo>
                <a:lnTo>
                  <a:pt x="7604109" y="2119872"/>
                </a:lnTo>
                <a:lnTo>
                  <a:pt x="7591969" y="2128102"/>
                </a:lnTo>
                <a:lnTo>
                  <a:pt x="7596435" y="2132331"/>
                </a:lnTo>
                <a:lnTo>
                  <a:pt x="7601131" y="2142733"/>
                </a:lnTo>
                <a:lnTo>
                  <a:pt x="7600329" y="2149363"/>
                </a:lnTo>
                <a:lnTo>
                  <a:pt x="7581089" y="2164223"/>
                </a:lnTo>
                <a:lnTo>
                  <a:pt x="7563452" y="2181713"/>
                </a:lnTo>
                <a:lnTo>
                  <a:pt x="7562650" y="2185142"/>
                </a:lnTo>
                <a:lnTo>
                  <a:pt x="7564941" y="2195430"/>
                </a:lnTo>
                <a:lnTo>
                  <a:pt x="7571812" y="2201374"/>
                </a:lnTo>
                <a:lnTo>
                  <a:pt x="7573759" y="2208690"/>
                </a:lnTo>
                <a:lnTo>
                  <a:pt x="7546387" y="2237382"/>
                </a:lnTo>
                <a:lnTo>
                  <a:pt x="7531498" y="2249498"/>
                </a:lnTo>
                <a:lnTo>
                  <a:pt x="7524055" y="2250184"/>
                </a:lnTo>
                <a:lnTo>
                  <a:pt x="7494049" y="2246755"/>
                </a:lnTo>
                <a:lnTo>
                  <a:pt x="7490154" y="2248927"/>
                </a:lnTo>
                <a:lnTo>
                  <a:pt x="7482711" y="2257615"/>
                </a:lnTo>
                <a:lnTo>
                  <a:pt x="7467134" y="2253728"/>
                </a:lnTo>
                <a:lnTo>
                  <a:pt x="7454308" y="2236467"/>
                </a:lnTo>
                <a:lnTo>
                  <a:pt x="7448009" y="2221950"/>
                </a:lnTo>
                <a:lnTo>
                  <a:pt x="7450299" y="2220121"/>
                </a:lnTo>
                <a:lnTo>
                  <a:pt x="7448467" y="2213148"/>
                </a:lnTo>
                <a:lnTo>
                  <a:pt x="7435182" y="2178970"/>
                </a:lnTo>
                <a:lnTo>
                  <a:pt x="7441595" y="2162166"/>
                </a:lnTo>
                <a:lnTo>
                  <a:pt x="7462554" y="2154622"/>
                </a:lnTo>
                <a:lnTo>
                  <a:pt x="7468623" y="2149935"/>
                </a:lnTo>
                <a:lnTo>
                  <a:pt x="7469998" y="2146849"/>
                </a:lnTo>
                <a:lnTo>
                  <a:pt x="7461180" y="2130388"/>
                </a:lnTo>
                <a:lnTo>
                  <a:pt x="7458087" y="2129473"/>
                </a:lnTo>
                <a:lnTo>
                  <a:pt x="7454766" y="2131188"/>
                </a:lnTo>
                <a:lnTo>
                  <a:pt x="7449383" y="2126844"/>
                </a:lnTo>
                <a:lnTo>
                  <a:pt x="7445146" y="2110841"/>
                </a:lnTo>
                <a:lnTo>
                  <a:pt x="7449154" y="2101125"/>
                </a:lnTo>
                <a:lnTo>
                  <a:pt x="7448581" y="2097810"/>
                </a:lnTo>
                <a:lnTo>
                  <a:pt x="7444114" y="2092094"/>
                </a:lnTo>
                <a:lnTo>
                  <a:pt x="7438160" y="2090608"/>
                </a:lnTo>
                <a:lnTo>
                  <a:pt x="7431288" y="2093352"/>
                </a:lnTo>
                <a:lnTo>
                  <a:pt x="7431059" y="2103640"/>
                </a:lnTo>
                <a:lnTo>
                  <a:pt x="7429341" y="2105354"/>
                </a:lnTo>
                <a:lnTo>
                  <a:pt x="7426707" y="2106040"/>
                </a:lnTo>
                <a:lnTo>
                  <a:pt x="7417659" y="2101811"/>
                </a:lnTo>
                <a:lnTo>
                  <a:pt x="7404374" y="2083978"/>
                </a:lnTo>
                <a:lnTo>
                  <a:pt x="7403458" y="2074262"/>
                </a:lnTo>
                <a:lnTo>
                  <a:pt x="7396357" y="2060774"/>
                </a:lnTo>
                <a:lnTo>
                  <a:pt x="7378262" y="2046599"/>
                </a:lnTo>
                <a:lnTo>
                  <a:pt x="7348600" y="2028195"/>
                </a:lnTo>
                <a:lnTo>
                  <a:pt x="7340125" y="2025795"/>
                </a:lnTo>
                <a:lnTo>
                  <a:pt x="7323633" y="2025795"/>
                </a:lnTo>
                <a:lnTo>
                  <a:pt x="7301873" y="2031396"/>
                </a:lnTo>
                <a:lnTo>
                  <a:pt x="7277364" y="1995960"/>
                </a:lnTo>
                <a:lnTo>
                  <a:pt x="7279426" y="1993560"/>
                </a:lnTo>
                <a:lnTo>
                  <a:pt x="7313325" y="1977556"/>
                </a:lnTo>
                <a:lnTo>
                  <a:pt x="7327069" y="1974699"/>
                </a:lnTo>
                <a:lnTo>
                  <a:pt x="7348943" y="1975384"/>
                </a:lnTo>
                <a:lnTo>
                  <a:pt x="7387195" y="1978928"/>
                </a:lnTo>
                <a:lnTo>
                  <a:pt x="7399335" y="1982243"/>
                </a:lnTo>
                <a:lnTo>
                  <a:pt x="7413078" y="1990816"/>
                </a:lnTo>
                <a:lnTo>
                  <a:pt x="7417773" y="1996874"/>
                </a:lnTo>
                <a:lnTo>
                  <a:pt x="7428998" y="2002018"/>
                </a:lnTo>
                <a:lnTo>
                  <a:pt x="7452704" y="1984986"/>
                </a:lnTo>
                <a:lnTo>
                  <a:pt x="7487635" y="1939034"/>
                </a:lnTo>
                <a:lnTo>
                  <a:pt x="7504929" y="1929089"/>
                </a:lnTo>
                <a:lnTo>
                  <a:pt x="7515236" y="1925888"/>
                </a:lnTo>
                <a:lnTo>
                  <a:pt x="7532644" y="1923488"/>
                </a:lnTo>
                <a:lnTo>
                  <a:pt x="7545242" y="1929546"/>
                </a:lnTo>
                <a:lnTo>
                  <a:pt x="7560359" y="1944063"/>
                </a:lnTo>
                <a:lnTo>
                  <a:pt x="7584181" y="1952751"/>
                </a:lnTo>
                <a:lnTo>
                  <a:pt x="7592312" y="1952294"/>
                </a:lnTo>
                <a:lnTo>
                  <a:pt x="7603651" y="1947379"/>
                </a:lnTo>
                <a:lnTo>
                  <a:pt x="7612354" y="1948407"/>
                </a:lnTo>
                <a:lnTo>
                  <a:pt x="7618195" y="1956752"/>
                </a:lnTo>
                <a:lnTo>
                  <a:pt x="7617050" y="1967154"/>
                </a:lnTo>
                <a:lnTo>
                  <a:pt x="7618310" y="1982700"/>
                </a:lnTo>
                <a:lnTo>
                  <a:pt x="7621173" y="1978814"/>
                </a:lnTo>
                <a:lnTo>
                  <a:pt x="7624838" y="1950008"/>
                </a:lnTo>
                <a:lnTo>
                  <a:pt x="7623693" y="1943035"/>
                </a:lnTo>
                <a:lnTo>
                  <a:pt x="7626441" y="1942463"/>
                </a:lnTo>
                <a:lnTo>
                  <a:pt x="7630564" y="1944406"/>
                </a:lnTo>
                <a:lnTo>
                  <a:pt x="7642933" y="1969669"/>
                </a:lnTo>
                <a:lnTo>
                  <a:pt x="7645452" y="1971155"/>
                </a:lnTo>
                <a:lnTo>
                  <a:pt x="7646254" y="1948064"/>
                </a:lnTo>
                <a:lnTo>
                  <a:pt x="7642933" y="1938920"/>
                </a:lnTo>
                <a:lnTo>
                  <a:pt x="7638467" y="1936176"/>
                </a:lnTo>
                <a:lnTo>
                  <a:pt x="7650148" y="1925088"/>
                </a:lnTo>
                <a:lnTo>
                  <a:pt x="7664808" y="1918115"/>
                </a:lnTo>
                <a:lnTo>
                  <a:pt x="7672939" y="1906227"/>
                </a:lnTo>
                <a:lnTo>
                  <a:pt x="7673512" y="1887709"/>
                </a:lnTo>
                <a:lnTo>
                  <a:pt x="7671221" y="1882908"/>
                </a:lnTo>
                <a:lnTo>
                  <a:pt x="7666640" y="1894910"/>
                </a:lnTo>
                <a:lnTo>
                  <a:pt x="7649805" y="1900512"/>
                </a:lnTo>
                <a:lnTo>
                  <a:pt x="7646254" y="1900169"/>
                </a:lnTo>
                <a:lnTo>
                  <a:pt x="7639841" y="1891938"/>
                </a:lnTo>
                <a:lnTo>
                  <a:pt x="7641215" y="1889538"/>
                </a:lnTo>
                <a:lnTo>
                  <a:pt x="7664464" y="1880507"/>
                </a:lnTo>
                <a:lnTo>
                  <a:pt x="7671106" y="1875021"/>
                </a:lnTo>
                <a:lnTo>
                  <a:pt x="7668816" y="1861875"/>
                </a:lnTo>
                <a:lnTo>
                  <a:pt x="7657249" y="1863818"/>
                </a:lnTo>
                <a:lnTo>
                  <a:pt x="7611667" y="1888052"/>
                </a:lnTo>
                <a:lnTo>
                  <a:pt x="7591282" y="1889766"/>
                </a:lnTo>
                <a:lnTo>
                  <a:pt x="7570552" y="1888395"/>
                </a:lnTo>
                <a:lnTo>
                  <a:pt x="7562993" y="1884394"/>
                </a:lnTo>
                <a:lnTo>
                  <a:pt x="7542608" y="1880850"/>
                </a:lnTo>
                <a:lnTo>
                  <a:pt x="7523482" y="1883365"/>
                </a:lnTo>
                <a:lnTo>
                  <a:pt x="7476411" y="1897997"/>
                </a:lnTo>
                <a:lnTo>
                  <a:pt x="7463928" y="1897197"/>
                </a:lnTo>
                <a:lnTo>
                  <a:pt x="7447436" y="1890109"/>
                </a:lnTo>
                <a:lnTo>
                  <a:pt x="7440564" y="1892053"/>
                </a:lnTo>
                <a:lnTo>
                  <a:pt x="7422126" y="1901998"/>
                </a:lnTo>
                <a:lnTo>
                  <a:pt x="7412047" y="1897082"/>
                </a:lnTo>
                <a:lnTo>
                  <a:pt x="7409871" y="1894567"/>
                </a:lnTo>
                <a:lnTo>
                  <a:pt x="7407467" y="1885537"/>
                </a:lnTo>
                <a:lnTo>
                  <a:pt x="7402771" y="1879479"/>
                </a:lnTo>
                <a:lnTo>
                  <a:pt x="7399335" y="1878678"/>
                </a:lnTo>
                <a:lnTo>
                  <a:pt x="7375857" y="1884623"/>
                </a:lnTo>
                <a:lnTo>
                  <a:pt x="7363373" y="1892396"/>
                </a:lnTo>
                <a:lnTo>
                  <a:pt x="7352379" y="1894910"/>
                </a:lnTo>
                <a:lnTo>
                  <a:pt x="7344705" y="1893996"/>
                </a:lnTo>
                <a:lnTo>
                  <a:pt x="7316418" y="1871020"/>
                </a:lnTo>
                <a:lnTo>
                  <a:pt x="7306797" y="1867362"/>
                </a:lnTo>
                <a:lnTo>
                  <a:pt x="7293742" y="1857988"/>
                </a:lnTo>
                <a:lnTo>
                  <a:pt x="7279998" y="1834784"/>
                </a:lnTo>
                <a:lnTo>
                  <a:pt x="7271981" y="1816723"/>
                </a:lnTo>
                <a:lnTo>
                  <a:pt x="7271180" y="1803920"/>
                </a:lnTo>
                <a:lnTo>
                  <a:pt x="7279884" y="1794432"/>
                </a:lnTo>
                <a:lnTo>
                  <a:pt x="7277021" y="1783801"/>
                </a:lnTo>
                <a:lnTo>
                  <a:pt x="7262361" y="1770885"/>
                </a:lnTo>
                <a:lnTo>
                  <a:pt x="7230752" y="1758996"/>
                </a:lnTo>
                <a:lnTo>
                  <a:pt x="7226972" y="1754653"/>
                </a:lnTo>
                <a:lnTo>
                  <a:pt x="7227202" y="1751566"/>
                </a:lnTo>
                <a:lnTo>
                  <a:pt x="7204525" y="1741050"/>
                </a:lnTo>
                <a:lnTo>
                  <a:pt x="7141765" y="1720131"/>
                </a:lnTo>
                <a:lnTo>
                  <a:pt x="7143711" y="1724704"/>
                </a:lnTo>
                <a:lnTo>
                  <a:pt x="7153103" y="1730876"/>
                </a:lnTo>
                <a:lnTo>
                  <a:pt x="7153560" y="1735220"/>
                </a:lnTo>
                <a:lnTo>
                  <a:pt x="7144628" y="1742650"/>
                </a:lnTo>
                <a:lnTo>
                  <a:pt x="7128823" y="1748366"/>
                </a:lnTo>
                <a:lnTo>
                  <a:pt x="7122867" y="1738649"/>
                </a:lnTo>
                <a:lnTo>
                  <a:pt x="7109697" y="1733505"/>
                </a:lnTo>
                <a:lnTo>
                  <a:pt x="7097443" y="1734191"/>
                </a:lnTo>
                <a:lnTo>
                  <a:pt x="7080492" y="1723903"/>
                </a:lnTo>
                <a:lnTo>
                  <a:pt x="7089998" y="1710529"/>
                </a:lnTo>
                <a:lnTo>
                  <a:pt x="7094694" y="1698755"/>
                </a:lnTo>
                <a:lnTo>
                  <a:pt x="7099504" y="1692583"/>
                </a:lnTo>
                <a:lnTo>
                  <a:pt x="7123097" y="1687782"/>
                </a:lnTo>
                <a:lnTo>
                  <a:pt x="7136955" y="1663777"/>
                </a:lnTo>
                <a:lnTo>
                  <a:pt x="7144284" y="1628684"/>
                </a:lnTo>
                <a:lnTo>
                  <a:pt x="7138214" y="1609937"/>
                </a:lnTo>
                <a:lnTo>
                  <a:pt x="7189293" y="1592562"/>
                </a:lnTo>
                <a:lnTo>
                  <a:pt x="7193531" y="1593133"/>
                </a:lnTo>
                <a:lnTo>
                  <a:pt x="7194218" y="1595534"/>
                </a:lnTo>
                <a:lnTo>
                  <a:pt x="7202006" y="1598049"/>
                </a:lnTo>
                <a:lnTo>
                  <a:pt x="7241059" y="1590847"/>
                </a:lnTo>
                <a:lnTo>
                  <a:pt x="7260529" y="1584560"/>
                </a:lnTo>
                <a:lnTo>
                  <a:pt x="7269461" y="1570614"/>
                </a:lnTo>
                <a:lnTo>
                  <a:pt x="7306683" y="1539865"/>
                </a:lnTo>
                <a:lnTo>
                  <a:pt x="7320770" y="1531063"/>
                </a:lnTo>
                <a:lnTo>
                  <a:pt x="7339094" y="1523633"/>
                </a:lnTo>
                <a:close/>
                <a:moveTo>
                  <a:pt x="1832657" y="1514373"/>
                </a:moveTo>
                <a:lnTo>
                  <a:pt x="1834604" y="1515288"/>
                </a:lnTo>
                <a:lnTo>
                  <a:pt x="1835978" y="1518374"/>
                </a:lnTo>
                <a:lnTo>
                  <a:pt x="1844682" y="1520889"/>
                </a:lnTo>
                <a:lnTo>
                  <a:pt x="1846057" y="1525918"/>
                </a:lnTo>
                <a:lnTo>
                  <a:pt x="1852814" y="1536549"/>
                </a:lnTo>
                <a:lnTo>
                  <a:pt x="1857624" y="1540207"/>
                </a:lnTo>
                <a:lnTo>
                  <a:pt x="1856822" y="1542951"/>
                </a:lnTo>
                <a:lnTo>
                  <a:pt x="1845026" y="1552438"/>
                </a:lnTo>
                <a:lnTo>
                  <a:pt x="1840559" y="1561697"/>
                </a:lnTo>
                <a:lnTo>
                  <a:pt x="1838841" y="1574043"/>
                </a:lnTo>
                <a:lnTo>
                  <a:pt x="1837467" y="1575186"/>
                </a:lnTo>
                <a:lnTo>
                  <a:pt x="1832657" y="1574043"/>
                </a:lnTo>
                <a:lnTo>
                  <a:pt x="1825098" y="1563983"/>
                </a:lnTo>
                <a:lnTo>
                  <a:pt x="1822808" y="1563983"/>
                </a:lnTo>
                <a:lnTo>
                  <a:pt x="1817196" y="1566270"/>
                </a:lnTo>
                <a:lnTo>
                  <a:pt x="1815478" y="1580787"/>
                </a:lnTo>
                <a:lnTo>
                  <a:pt x="1809866" y="1583073"/>
                </a:lnTo>
                <a:lnTo>
                  <a:pt x="1807346" y="1579758"/>
                </a:lnTo>
                <a:lnTo>
                  <a:pt x="1805972" y="1568327"/>
                </a:lnTo>
                <a:lnTo>
                  <a:pt x="1801735" y="1554381"/>
                </a:lnTo>
                <a:lnTo>
                  <a:pt x="1794405" y="1551066"/>
                </a:lnTo>
                <a:lnTo>
                  <a:pt x="1788221" y="1544094"/>
                </a:lnTo>
                <a:lnTo>
                  <a:pt x="1790740" y="1534263"/>
                </a:lnTo>
                <a:lnTo>
                  <a:pt x="1793603" y="1530605"/>
                </a:lnTo>
                <a:lnTo>
                  <a:pt x="1793374" y="1526719"/>
                </a:lnTo>
                <a:lnTo>
                  <a:pt x="1800475" y="1525918"/>
                </a:lnTo>
                <a:lnTo>
                  <a:pt x="1801849" y="1524204"/>
                </a:lnTo>
                <a:lnTo>
                  <a:pt x="1802651" y="1515288"/>
                </a:lnTo>
                <a:lnTo>
                  <a:pt x="1805171" y="1523975"/>
                </a:lnTo>
                <a:lnTo>
                  <a:pt x="1800131" y="1528776"/>
                </a:lnTo>
                <a:lnTo>
                  <a:pt x="1804942" y="1536092"/>
                </a:lnTo>
                <a:lnTo>
                  <a:pt x="1806888" y="1534377"/>
                </a:lnTo>
                <a:lnTo>
                  <a:pt x="1806659" y="1526261"/>
                </a:lnTo>
                <a:lnTo>
                  <a:pt x="1808034" y="1525690"/>
                </a:lnTo>
                <a:lnTo>
                  <a:pt x="1810897" y="1528776"/>
                </a:lnTo>
                <a:lnTo>
                  <a:pt x="1817998" y="1529348"/>
                </a:lnTo>
                <a:lnTo>
                  <a:pt x="1823609" y="1525690"/>
                </a:lnTo>
                <a:lnTo>
                  <a:pt x="1823609" y="1518945"/>
                </a:lnTo>
                <a:lnTo>
                  <a:pt x="1825556" y="1516659"/>
                </a:lnTo>
                <a:close/>
                <a:moveTo>
                  <a:pt x="6400778" y="1509115"/>
                </a:moveTo>
                <a:lnTo>
                  <a:pt x="6408680" y="1511402"/>
                </a:lnTo>
                <a:lnTo>
                  <a:pt x="6430898" y="1540093"/>
                </a:lnTo>
                <a:lnTo>
                  <a:pt x="6427348" y="1550953"/>
                </a:lnTo>
                <a:lnTo>
                  <a:pt x="6419331" y="1558611"/>
                </a:lnTo>
                <a:lnTo>
                  <a:pt x="6414979" y="1567870"/>
                </a:lnTo>
                <a:lnTo>
                  <a:pt x="6415666" y="1573357"/>
                </a:lnTo>
                <a:lnTo>
                  <a:pt x="6424027" y="1586389"/>
                </a:lnTo>
                <a:lnTo>
                  <a:pt x="6430211" y="1589932"/>
                </a:lnTo>
                <a:lnTo>
                  <a:pt x="6437426" y="1585588"/>
                </a:lnTo>
                <a:lnTo>
                  <a:pt x="6451513" y="1583531"/>
                </a:lnTo>
                <a:lnTo>
                  <a:pt x="6464111" y="1589132"/>
                </a:lnTo>
                <a:lnTo>
                  <a:pt x="6472929" y="1600791"/>
                </a:lnTo>
                <a:lnTo>
                  <a:pt x="6472242" y="1606621"/>
                </a:lnTo>
                <a:lnTo>
                  <a:pt x="6456896" y="1619195"/>
                </a:lnTo>
                <a:lnTo>
                  <a:pt x="6444756" y="1622510"/>
                </a:lnTo>
                <a:lnTo>
                  <a:pt x="6429180" y="1615880"/>
                </a:lnTo>
                <a:lnTo>
                  <a:pt x="6415323" y="1599077"/>
                </a:lnTo>
                <a:lnTo>
                  <a:pt x="6391043" y="1609365"/>
                </a:lnTo>
                <a:lnTo>
                  <a:pt x="6386004" y="1607650"/>
                </a:lnTo>
                <a:lnTo>
                  <a:pt x="6382110" y="1600791"/>
                </a:lnTo>
                <a:lnTo>
                  <a:pt x="6375124" y="1570271"/>
                </a:lnTo>
                <a:lnTo>
                  <a:pt x="6355425" y="1549466"/>
                </a:lnTo>
                <a:lnTo>
                  <a:pt x="6352791" y="1537921"/>
                </a:lnTo>
                <a:lnTo>
                  <a:pt x="6358861" y="1515402"/>
                </a:lnTo>
                <a:lnTo>
                  <a:pt x="6368825" y="1512887"/>
                </a:lnTo>
                <a:lnTo>
                  <a:pt x="6377071" y="1520203"/>
                </a:lnTo>
                <a:lnTo>
                  <a:pt x="6390699" y="1517231"/>
                </a:lnTo>
                <a:close/>
                <a:moveTo>
                  <a:pt x="1138851" y="1508887"/>
                </a:moveTo>
                <a:lnTo>
                  <a:pt x="1129002" y="1511859"/>
                </a:lnTo>
                <a:lnTo>
                  <a:pt x="1128993" y="1511872"/>
                </a:lnTo>
                <a:lnTo>
                  <a:pt x="1138507" y="1509001"/>
                </a:lnTo>
                <a:lnTo>
                  <a:pt x="1142862" y="1509687"/>
                </a:lnTo>
                <a:lnTo>
                  <a:pt x="1152023" y="1516431"/>
                </a:lnTo>
                <a:lnTo>
                  <a:pt x="1151681" y="1524204"/>
                </a:lnTo>
                <a:lnTo>
                  <a:pt x="1149618" y="1528548"/>
                </a:lnTo>
                <a:lnTo>
                  <a:pt x="1157751" y="1546037"/>
                </a:lnTo>
                <a:lnTo>
                  <a:pt x="1161187" y="1547752"/>
                </a:lnTo>
                <a:lnTo>
                  <a:pt x="1161797" y="1547600"/>
                </a:lnTo>
                <a:lnTo>
                  <a:pt x="1158667" y="1546037"/>
                </a:lnTo>
                <a:lnTo>
                  <a:pt x="1150536" y="1528548"/>
                </a:lnTo>
                <a:lnTo>
                  <a:pt x="1152598" y="1524204"/>
                </a:lnTo>
                <a:lnTo>
                  <a:pt x="1152940" y="1516431"/>
                </a:lnTo>
                <a:lnTo>
                  <a:pt x="1143778" y="1509687"/>
                </a:lnTo>
                <a:close/>
                <a:moveTo>
                  <a:pt x="6342255" y="1498827"/>
                </a:moveTo>
                <a:lnTo>
                  <a:pt x="6346835" y="1504086"/>
                </a:lnTo>
                <a:lnTo>
                  <a:pt x="6351187" y="1523175"/>
                </a:lnTo>
                <a:lnTo>
                  <a:pt x="6345920" y="1546037"/>
                </a:lnTo>
                <a:lnTo>
                  <a:pt x="6331718" y="1552210"/>
                </a:lnTo>
                <a:lnTo>
                  <a:pt x="6318548" y="1551410"/>
                </a:lnTo>
                <a:lnTo>
                  <a:pt x="6316715" y="1546380"/>
                </a:lnTo>
                <a:lnTo>
                  <a:pt x="6316486" y="1506143"/>
                </a:lnTo>
                <a:lnTo>
                  <a:pt x="6323930" y="1500771"/>
                </a:lnTo>
                <a:close/>
                <a:moveTo>
                  <a:pt x="631841" y="1496313"/>
                </a:moveTo>
                <a:lnTo>
                  <a:pt x="633788" y="1496656"/>
                </a:lnTo>
                <a:lnTo>
                  <a:pt x="638598" y="1497113"/>
                </a:lnTo>
                <a:lnTo>
                  <a:pt x="646729" y="1506487"/>
                </a:lnTo>
                <a:lnTo>
                  <a:pt x="652685" y="1516889"/>
                </a:lnTo>
                <a:lnTo>
                  <a:pt x="653143" y="1522719"/>
                </a:lnTo>
                <a:lnTo>
                  <a:pt x="649363" y="1526834"/>
                </a:lnTo>
                <a:lnTo>
                  <a:pt x="651539" y="1529463"/>
                </a:lnTo>
                <a:lnTo>
                  <a:pt x="649821" y="1538608"/>
                </a:lnTo>
                <a:lnTo>
                  <a:pt x="651081" y="1543866"/>
                </a:lnTo>
                <a:lnTo>
                  <a:pt x="648676" y="1547524"/>
                </a:lnTo>
                <a:lnTo>
                  <a:pt x="645813" y="1548553"/>
                </a:lnTo>
                <a:lnTo>
                  <a:pt x="649936" y="1557240"/>
                </a:lnTo>
                <a:lnTo>
                  <a:pt x="649249" y="1559641"/>
                </a:lnTo>
                <a:lnTo>
                  <a:pt x="646844" y="1560898"/>
                </a:lnTo>
                <a:lnTo>
                  <a:pt x="642492" y="1561584"/>
                </a:lnTo>
                <a:lnTo>
                  <a:pt x="645126" y="1554382"/>
                </a:lnTo>
                <a:lnTo>
                  <a:pt x="643981" y="1552896"/>
                </a:lnTo>
                <a:lnTo>
                  <a:pt x="640659" y="1555754"/>
                </a:lnTo>
                <a:lnTo>
                  <a:pt x="636880" y="1554039"/>
                </a:lnTo>
                <a:lnTo>
                  <a:pt x="634246" y="1554954"/>
                </a:lnTo>
                <a:lnTo>
                  <a:pt x="632070" y="1559755"/>
                </a:lnTo>
                <a:lnTo>
                  <a:pt x="634475" y="1563184"/>
                </a:lnTo>
                <a:lnTo>
                  <a:pt x="633330" y="1566042"/>
                </a:lnTo>
                <a:lnTo>
                  <a:pt x="630008" y="1561470"/>
                </a:lnTo>
                <a:lnTo>
                  <a:pt x="623022" y="1556669"/>
                </a:lnTo>
                <a:lnTo>
                  <a:pt x="606988" y="1551182"/>
                </a:lnTo>
                <a:lnTo>
                  <a:pt x="613745" y="1548324"/>
                </a:lnTo>
                <a:lnTo>
                  <a:pt x="614204" y="1550953"/>
                </a:lnTo>
                <a:lnTo>
                  <a:pt x="618098" y="1550724"/>
                </a:lnTo>
                <a:lnTo>
                  <a:pt x="620503" y="1541122"/>
                </a:lnTo>
                <a:lnTo>
                  <a:pt x="624282" y="1538493"/>
                </a:lnTo>
                <a:lnTo>
                  <a:pt x="623595" y="1525233"/>
                </a:lnTo>
                <a:lnTo>
                  <a:pt x="626000" y="1515631"/>
                </a:lnTo>
                <a:lnTo>
                  <a:pt x="630810" y="1511516"/>
                </a:lnTo>
                <a:lnTo>
                  <a:pt x="635849" y="1509344"/>
                </a:lnTo>
                <a:lnTo>
                  <a:pt x="637796" y="1504543"/>
                </a:lnTo>
                <a:close/>
                <a:moveTo>
                  <a:pt x="3965029" y="1495170"/>
                </a:moveTo>
                <a:lnTo>
                  <a:pt x="3968349" y="1500314"/>
                </a:lnTo>
                <a:lnTo>
                  <a:pt x="3968349" y="1500313"/>
                </a:lnTo>
                <a:close/>
                <a:moveTo>
                  <a:pt x="1100620" y="1491566"/>
                </a:moveTo>
                <a:lnTo>
                  <a:pt x="1101514" y="1495284"/>
                </a:lnTo>
                <a:lnTo>
                  <a:pt x="1105294" y="1500999"/>
                </a:lnTo>
                <a:lnTo>
                  <a:pt x="1111363" y="1504314"/>
                </a:lnTo>
                <a:lnTo>
                  <a:pt x="1112051" y="1511402"/>
                </a:lnTo>
                <a:lnTo>
                  <a:pt x="1114455" y="1515059"/>
                </a:lnTo>
                <a:lnTo>
                  <a:pt x="1119839" y="1515402"/>
                </a:lnTo>
                <a:lnTo>
                  <a:pt x="1126253" y="1520432"/>
                </a:lnTo>
                <a:lnTo>
                  <a:pt x="1126398" y="1520163"/>
                </a:lnTo>
                <a:lnTo>
                  <a:pt x="1120182" y="1515288"/>
                </a:lnTo>
                <a:lnTo>
                  <a:pt x="1114800" y="1514945"/>
                </a:lnTo>
                <a:lnTo>
                  <a:pt x="1112395" y="1511287"/>
                </a:lnTo>
                <a:lnTo>
                  <a:pt x="1111707" y="1504200"/>
                </a:lnTo>
                <a:lnTo>
                  <a:pt x="1105637" y="1500885"/>
                </a:lnTo>
                <a:lnTo>
                  <a:pt x="1101858" y="1495169"/>
                </a:lnTo>
                <a:close/>
                <a:moveTo>
                  <a:pt x="3607985" y="1458864"/>
                </a:moveTo>
                <a:lnTo>
                  <a:pt x="3608737" y="1461220"/>
                </a:lnTo>
                <a:lnTo>
                  <a:pt x="3604614" y="1470251"/>
                </a:lnTo>
                <a:lnTo>
                  <a:pt x="3599574" y="1473223"/>
                </a:lnTo>
                <a:lnTo>
                  <a:pt x="3603467" y="1475509"/>
                </a:lnTo>
                <a:lnTo>
                  <a:pt x="3602551" y="1479281"/>
                </a:lnTo>
                <a:lnTo>
                  <a:pt x="3598429" y="1480081"/>
                </a:lnTo>
                <a:lnTo>
                  <a:pt x="3595337" y="1486597"/>
                </a:lnTo>
                <a:lnTo>
                  <a:pt x="3588924" y="1492541"/>
                </a:lnTo>
                <a:lnTo>
                  <a:pt x="3579189" y="1494599"/>
                </a:lnTo>
                <a:lnTo>
                  <a:pt x="3574379" y="1501457"/>
                </a:lnTo>
                <a:lnTo>
                  <a:pt x="3568309" y="1505687"/>
                </a:lnTo>
                <a:lnTo>
                  <a:pt x="3566133" y="1512545"/>
                </a:lnTo>
                <a:lnTo>
                  <a:pt x="3562812" y="1515060"/>
                </a:lnTo>
                <a:lnTo>
                  <a:pt x="3571745" y="1523176"/>
                </a:lnTo>
                <a:lnTo>
                  <a:pt x="3573921" y="1532092"/>
                </a:lnTo>
                <a:lnTo>
                  <a:pt x="3566362" y="1541237"/>
                </a:lnTo>
                <a:lnTo>
                  <a:pt x="3564529" y="1546838"/>
                </a:lnTo>
                <a:lnTo>
                  <a:pt x="3563414" y="1547580"/>
                </a:lnTo>
                <a:lnTo>
                  <a:pt x="3563613" y="1547752"/>
                </a:lnTo>
                <a:lnTo>
                  <a:pt x="3565102" y="1546838"/>
                </a:lnTo>
                <a:lnTo>
                  <a:pt x="3566934" y="1541236"/>
                </a:lnTo>
                <a:lnTo>
                  <a:pt x="3574493" y="1532092"/>
                </a:lnTo>
                <a:lnTo>
                  <a:pt x="3572317" y="1523176"/>
                </a:lnTo>
                <a:lnTo>
                  <a:pt x="3563384" y="1515060"/>
                </a:lnTo>
                <a:lnTo>
                  <a:pt x="3566591" y="1512659"/>
                </a:lnTo>
                <a:lnTo>
                  <a:pt x="3568881" y="1505801"/>
                </a:lnTo>
                <a:lnTo>
                  <a:pt x="3574951" y="1501571"/>
                </a:lnTo>
                <a:lnTo>
                  <a:pt x="3579761" y="1494713"/>
                </a:lnTo>
                <a:lnTo>
                  <a:pt x="3589611" y="1492655"/>
                </a:lnTo>
                <a:lnTo>
                  <a:pt x="3596024" y="1486825"/>
                </a:lnTo>
                <a:lnTo>
                  <a:pt x="3599116" y="1480310"/>
                </a:lnTo>
                <a:lnTo>
                  <a:pt x="3603239" y="1479509"/>
                </a:lnTo>
                <a:lnTo>
                  <a:pt x="3604155" y="1475737"/>
                </a:lnTo>
                <a:lnTo>
                  <a:pt x="3600261" y="1473451"/>
                </a:lnTo>
                <a:lnTo>
                  <a:pt x="3605301" y="1470479"/>
                </a:lnTo>
                <a:lnTo>
                  <a:pt x="3609309" y="1461448"/>
                </a:lnTo>
                <a:lnTo>
                  <a:pt x="3608507" y="1458934"/>
                </a:lnTo>
                <a:close/>
                <a:moveTo>
                  <a:pt x="3977053" y="1454247"/>
                </a:moveTo>
                <a:lnTo>
                  <a:pt x="3949338" y="1467621"/>
                </a:lnTo>
                <a:lnTo>
                  <a:pt x="3946016" y="1475165"/>
                </a:lnTo>
                <a:lnTo>
                  <a:pt x="3940634" y="1475280"/>
                </a:lnTo>
                <a:lnTo>
                  <a:pt x="3935252" y="1477909"/>
                </a:lnTo>
                <a:lnTo>
                  <a:pt x="3926547" y="1485453"/>
                </a:lnTo>
                <a:lnTo>
                  <a:pt x="3926548" y="1485453"/>
                </a:lnTo>
                <a:lnTo>
                  <a:pt x="3935252" y="1477909"/>
                </a:lnTo>
                <a:lnTo>
                  <a:pt x="3940635" y="1475280"/>
                </a:lnTo>
                <a:lnTo>
                  <a:pt x="3946016" y="1475166"/>
                </a:lnTo>
                <a:lnTo>
                  <a:pt x="3949339" y="1467621"/>
                </a:lnTo>
                <a:lnTo>
                  <a:pt x="3977053" y="1454247"/>
                </a:lnTo>
                <a:lnTo>
                  <a:pt x="3981176" y="1467049"/>
                </a:lnTo>
                <a:lnTo>
                  <a:pt x="3981177" y="1467049"/>
                </a:lnTo>
                <a:close/>
                <a:moveTo>
                  <a:pt x="1100042" y="1452611"/>
                </a:moveTo>
                <a:lnTo>
                  <a:pt x="1099796" y="1452646"/>
                </a:lnTo>
                <a:lnTo>
                  <a:pt x="1094414" y="1456990"/>
                </a:lnTo>
                <a:lnTo>
                  <a:pt x="1094071" y="1460991"/>
                </a:lnTo>
                <a:lnTo>
                  <a:pt x="1097162" y="1471050"/>
                </a:lnTo>
                <a:lnTo>
                  <a:pt x="1095100" y="1473108"/>
                </a:lnTo>
                <a:lnTo>
                  <a:pt x="1095444" y="1475851"/>
                </a:lnTo>
                <a:lnTo>
                  <a:pt x="1101514" y="1486253"/>
                </a:lnTo>
                <a:lnTo>
                  <a:pt x="1100140" y="1489568"/>
                </a:lnTo>
                <a:lnTo>
                  <a:pt x="1100505" y="1491090"/>
                </a:lnTo>
                <a:lnTo>
                  <a:pt x="1101858" y="1486139"/>
                </a:lnTo>
                <a:lnTo>
                  <a:pt x="1095788" y="1475737"/>
                </a:lnTo>
                <a:lnTo>
                  <a:pt x="1095445" y="1472993"/>
                </a:lnTo>
                <a:lnTo>
                  <a:pt x="1097506" y="1470936"/>
                </a:lnTo>
                <a:lnTo>
                  <a:pt x="1094414" y="1460876"/>
                </a:lnTo>
                <a:lnTo>
                  <a:pt x="1094758" y="1456876"/>
                </a:lnTo>
                <a:close/>
                <a:moveTo>
                  <a:pt x="7053121" y="1449904"/>
                </a:moveTo>
                <a:lnTo>
                  <a:pt x="7063657" y="1452075"/>
                </a:lnTo>
                <a:lnTo>
                  <a:pt x="7096297" y="1461334"/>
                </a:lnTo>
                <a:lnTo>
                  <a:pt x="7115538" y="1463163"/>
                </a:lnTo>
                <a:lnTo>
                  <a:pt x="7147262" y="1481224"/>
                </a:lnTo>
                <a:lnTo>
                  <a:pt x="7149896" y="1488083"/>
                </a:lnTo>
                <a:lnTo>
                  <a:pt x="7151614" y="1502029"/>
                </a:lnTo>
                <a:lnTo>
                  <a:pt x="7146575" y="1512888"/>
                </a:lnTo>
                <a:lnTo>
                  <a:pt x="7138444" y="1524433"/>
                </a:lnTo>
                <a:lnTo>
                  <a:pt x="7121379" y="1514946"/>
                </a:lnTo>
                <a:lnTo>
                  <a:pt x="7108781" y="1513803"/>
                </a:lnTo>
                <a:lnTo>
                  <a:pt x="7094694" y="1519175"/>
                </a:lnTo>
                <a:lnTo>
                  <a:pt x="7083356" y="1519747"/>
                </a:lnTo>
                <a:lnTo>
                  <a:pt x="7077286" y="1516089"/>
                </a:lnTo>
                <a:lnTo>
                  <a:pt x="7063085" y="1497685"/>
                </a:lnTo>
                <a:lnTo>
                  <a:pt x="7046364" y="1491055"/>
                </a:lnTo>
                <a:lnTo>
                  <a:pt x="7030330" y="1467393"/>
                </a:lnTo>
                <a:lnTo>
                  <a:pt x="7026092" y="1464078"/>
                </a:lnTo>
                <a:lnTo>
                  <a:pt x="7011319" y="1465793"/>
                </a:lnTo>
                <a:lnTo>
                  <a:pt x="7013839" y="1475280"/>
                </a:lnTo>
                <a:lnTo>
                  <a:pt x="7033881" y="1496427"/>
                </a:lnTo>
                <a:lnTo>
                  <a:pt x="7053236" y="1505344"/>
                </a:lnTo>
                <a:lnTo>
                  <a:pt x="7064802" y="1507173"/>
                </a:lnTo>
                <a:lnTo>
                  <a:pt x="7071560" y="1511288"/>
                </a:lnTo>
                <a:lnTo>
                  <a:pt x="7076599" y="1519747"/>
                </a:lnTo>
                <a:lnTo>
                  <a:pt x="7071216" y="1528434"/>
                </a:lnTo>
                <a:lnTo>
                  <a:pt x="7057816" y="1534721"/>
                </a:lnTo>
                <a:lnTo>
                  <a:pt x="7040180" y="1537122"/>
                </a:lnTo>
                <a:lnTo>
                  <a:pt x="7033651" y="1534835"/>
                </a:lnTo>
                <a:lnTo>
                  <a:pt x="7030216" y="1530263"/>
                </a:lnTo>
                <a:lnTo>
                  <a:pt x="7024489" y="1507858"/>
                </a:lnTo>
                <a:lnTo>
                  <a:pt x="7006394" y="1511859"/>
                </a:lnTo>
                <a:lnTo>
                  <a:pt x="6997232" y="1520204"/>
                </a:lnTo>
                <a:lnTo>
                  <a:pt x="6991162" y="1498256"/>
                </a:lnTo>
                <a:lnTo>
                  <a:pt x="6974555" y="1502372"/>
                </a:lnTo>
                <a:lnTo>
                  <a:pt x="6960927" y="1500771"/>
                </a:lnTo>
                <a:lnTo>
                  <a:pt x="6937907" y="1492998"/>
                </a:lnTo>
                <a:lnTo>
                  <a:pt x="6933097" y="1489797"/>
                </a:lnTo>
                <a:lnTo>
                  <a:pt x="6937106" y="1487283"/>
                </a:lnTo>
                <a:lnTo>
                  <a:pt x="6941916" y="1489683"/>
                </a:lnTo>
                <a:lnTo>
                  <a:pt x="6966080" y="1491741"/>
                </a:lnTo>
                <a:lnTo>
                  <a:pt x="6974670" y="1487054"/>
                </a:lnTo>
                <a:lnTo>
                  <a:pt x="6969173" y="1477681"/>
                </a:lnTo>
                <a:lnTo>
                  <a:pt x="6956918" y="1478024"/>
                </a:lnTo>
                <a:lnTo>
                  <a:pt x="6958178" y="1485111"/>
                </a:lnTo>
                <a:lnTo>
                  <a:pt x="6948444" y="1482939"/>
                </a:lnTo>
                <a:lnTo>
                  <a:pt x="6944435" y="1475623"/>
                </a:lnTo>
                <a:lnTo>
                  <a:pt x="6945924" y="1469222"/>
                </a:lnTo>
                <a:lnTo>
                  <a:pt x="6961041" y="1465564"/>
                </a:lnTo>
                <a:lnTo>
                  <a:pt x="6977762" y="1465564"/>
                </a:lnTo>
                <a:lnTo>
                  <a:pt x="7019565" y="1458820"/>
                </a:lnTo>
                <a:lnTo>
                  <a:pt x="7028154" y="1455505"/>
                </a:lnTo>
                <a:lnTo>
                  <a:pt x="7032277" y="1458477"/>
                </a:lnTo>
                <a:lnTo>
                  <a:pt x="7041897" y="1457677"/>
                </a:lnTo>
                <a:lnTo>
                  <a:pt x="7038576" y="1454590"/>
                </a:lnTo>
                <a:lnTo>
                  <a:pt x="7044989" y="1450704"/>
                </a:lnTo>
                <a:close/>
                <a:moveTo>
                  <a:pt x="620159" y="1446817"/>
                </a:moveTo>
                <a:lnTo>
                  <a:pt x="627603" y="1448075"/>
                </a:lnTo>
                <a:lnTo>
                  <a:pt x="628749" y="1450704"/>
                </a:lnTo>
                <a:lnTo>
                  <a:pt x="632413" y="1448075"/>
                </a:lnTo>
                <a:lnTo>
                  <a:pt x="632413" y="1453676"/>
                </a:lnTo>
                <a:lnTo>
                  <a:pt x="645126" y="1468422"/>
                </a:lnTo>
                <a:lnTo>
                  <a:pt x="646386" y="1474937"/>
                </a:lnTo>
                <a:lnTo>
                  <a:pt x="644897" y="1479052"/>
                </a:lnTo>
                <a:lnTo>
                  <a:pt x="647989" y="1485111"/>
                </a:lnTo>
                <a:lnTo>
                  <a:pt x="647531" y="1488769"/>
                </a:lnTo>
                <a:lnTo>
                  <a:pt x="658754" y="1496999"/>
                </a:lnTo>
                <a:lnTo>
                  <a:pt x="663565" y="1503286"/>
                </a:lnTo>
                <a:lnTo>
                  <a:pt x="662648" y="1513688"/>
                </a:lnTo>
                <a:lnTo>
                  <a:pt x="658296" y="1513917"/>
                </a:lnTo>
                <a:lnTo>
                  <a:pt x="657609" y="1516546"/>
                </a:lnTo>
                <a:lnTo>
                  <a:pt x="660701" y="1523519"/>
                </a:lnTo>
                <a:lnTo>
                  <a:pt x="659442" y="1525691"/>
                </a:lnTo>
                <a:lnTo>
                  <a:pt x="653715" y="1512202"/>
                </a:lnTo>
                <a:lnTo>
                  <a:pt x="650394" y="1509573"/>
                </a:lnTo>
                <a:lnTo>
                  <a:pt x="639056" y="1491512"/>
                </a:lnTo>
                <a:lnTo>
                  <a:pt x="636193" y="1490255"/>
                </a:lnTo>
                <a:lnTo>
                  <a:pt x="636193" y="1485682"/>
                </a:lnTo>
                <a:lnTo>
                  <a:pt x="623480" y="1470022"/>
                </a:lnTo>
                <a:lnTo>
                  <a:pt x="623480" y="1468307"/>
                </a:lnTo>
                <a:lnTo>
                  <a:pt x="619815" y="1457448"/>
                </a:lnTo>
                <a:lnTo>
                  <a:pt x="608821" y="1452075"/>
                </a:lnTo>
                <a:close/>
                <a:moveTo>
                  <a:pt x="1846400" y="1443730"/>
                </a:moveTo>
                <a:lnTo>
                  <a:pt x="1858196" y="1449560"/>
                </a:lnTo>
                <a:lnTo>
                  <a:pt x="1865526" y="1455961"/>
                </a:lnTo>
                <a:lnTo>
                  <a:pt x="1871711" y="1465220"/>
                </a:lnTo>
                <a:lnTo>
                  <a:pt x="1874574" y="1465449"/>
                </a:lnTo>
                <a:lnTo>
                  <a:pt x="1877437" y="1471050"/>
                </a:lnTo>
                <a:lnTo>
                  <a:pt x="1884537" y="1476651"/>
                </a:lnTo>
                <a:lnTo>
                  <a:pt x="1884767" y="1481452"/>
                </a:lnTo>
                <a:lnTo>
                  <a:pt x="1887057" y="1484767"/>
                </a:lnTo>
                <a:lnTo>
                  <a:pt x="1894845" y="1488196"/>
                </a:lnTo>
                <a:lnTo>
                  <a:pt x="1896563" y="1489339"/>
                </a:lnTo>
                <a:lnTo>
                  <a:pt x="1900800" y="1488196"/>
                </a:lnTo>
                <a:lnTo>
                  <a:pt x="1900571" y="1477908"/>
                </a:lnTo>
                <a:lnTo>
                  <a:pt x="1903434" y="1475622"/>
                </a:lnTo>
                <a:lnTo>
                  <a:pt x="1916949" y="1493797"/>
                </a:lnTo>
                <a:lnTo>
                  <a:pt x="1927714" y="1502485"/>
                </a:lnTo>
                <a:lnTo>
                  <a:pt x="1936418" y="1503285"/>
                </a:lnTo>
                <a:lnTo>
                  <a:pt x="1937220" y="1508315"/>
                </a:lnTo>
                <a:lnTo>
                  <a:pt x="1933784" y="1508886"/>
                </a:lnTo>
                <a:lnTo>
                  <a:pt x="1920499" y="1503285"/>
                </a:lnTo>
                <a:lnTo>
                  <a:pt x="1917178" y="1506372"/>
                </a:lnTo>
                <a:lnTo>
                  <a:pt x="1922217" y="1512201"/>
                </a:lnTo>
                <a:lnTo>
                  <a:pt x="1920842" y="1514945"/>
                </a:lnTo>
                <a:lnTo>
                  <a:pt x="1910420" y="1509686"/>
                </a:lnTo>
                <a:lnTo>
                  <a:pt x="1905954" y="1511058"/>
                </a:lnTo>
                <a:lnTo>
                  <a:pt x="1895532" y="1503514"/>
                </a:lnTo>
                <a:lnTo>
                  <a:pt x="1896105" y="1500999"/>
                </a:lnTo>
                <a:lnTo>
                  <a:pt x="1894387" y="1499627"/>
                </a:lnTo>
                <a:lnTo>
                  <a:pt x="1890149" y="1500199"/>
                </a:lnTo>
                <a:lnTo>
                  <a:pt x="1886714" y="1494026"/>
                </a:lnTo>
                <a:lnTo>
                  <a:pt x="1877437" y="1488996"/>
                </a:lnTo>
                <a:lnTo>
                  <a:pt x="1867244" y="1490711"/>
                </a:lnTo>
                <a:lnTo>
                  <a:pt x="1857051" y="1497684"/>
                </a:lnTo>
                <a:lnTo>
                  <a:pt x="1850867" y="1496541"/>
                </a:lnTo>
                <a:lnTo>
                  <a:pt x="1843308" y="1502371"/>
                </a:lnTo>
                <a:lnTo>
                  <a:pt x="1839070" y="1500656"/>
                </a:lnTo>
                <a:lnTo>
                  <a:pt x="1837353" y="1495626"/>
                </a:lnTo>
                <a:lnTo>
                  <a:pt x="1829221" y="1497341"/>
                </a:lnTo>
                <a:lnTo>
                  <a:pt x="1823609" y="1494598"/>
                </a:lnTo>
                <a:lnTo>
                  <a:pt x="1823037" y="1492083"/>
                </a:lnTo>
                <a:lnTo>
                  <a:pt x="1823266" y="1484767"/>
                </a:lnTo>
                <a:lnTo>
                  <a:pt x="1831168" y="1478937"/>
                </a:lnTo>
                <a:lnTo>
                  <a:pt x="1832313" y="1476422"/>
                </a:lnTo>
                <a:lnTo>
                  <a:pt x="1839070" y="1473907"/>
                </a:lnTo>
                <a:lnTo>
                  <a:pt x="1837123" y="1447959"/>
                </a:lnTo>
                <a:close/>
                <a:moveTo>
                  <a:pt x="6752030" y="1439387"/>
                </a:moveTo>
                <a:lnTo>
                  <a:pt x="6758673" y="1443731"/>
                </a:lnTo>
                <a:lnTo>
                  <a:pt x="6799215" y="1476309"/>
                </a:lnTo>
                <a:lnTo>
                  <a:pt x="6803682" y="1484082"/>
                </a:lnTo>
                <a:lnTo>
                  <a:pt x="6804140" y="1487626"/>
                </a:lnTo>
                <a:lnTo>
                  <a:pt x="6801620" y="1490255"/>
                </a:lnTo>
                <a:lnTo>
                  <a:pt x="6797955" y="1491969"/>
                </a:lnTo>
                <a:lnTo>
                  <a:pt x="6788106" y="1480081"/>
                </a:lnTo>
                <a:lnTo>
                  <a:pt x="6749511" y="1442016"/>
                </a:lnTo>
                <a:lnTo>
                  <a:pt x="6749167" y="1439730"/>
                </a:lnTo>
                <a:close/>
                <a:moveTo>
                  <a:pt x="3894022" y="1436414"/>
                </a:moveTo>
                <a:lnTo>
                  <a:pt x="3889785" y="1436643"/>
                </a:lnTo>
                <a:lnTo>
                  <a:pt x="3894022" y="1436415"/>
                </a:lnTo>
                <a:lnTo>
                  <a:pt x="3896770" y="1439958"/>
                </a:lnTo>
                <a:close/>
                <a:moveTo>
                  <a:pt x="671009" y="1412639"/>
                </a:moveTo>
                <a:lnTo>
                  <a:pt x="672383" y="1413782"/>
                </a:lnTo>
                <a:lnTo>
                  <a:pt x="684065" y="1414925"/>
                </a:lnTo>
                <a:lnTo>
                  <a:pt x="689906" y="1413439"/>
                </a:lnTo>
                <a:lnTo>
                  <a:pt x="693227" y="1417097"/>
                </a:lnTo>
                <a:lnTo>
                  <a:pt x="707657" y="1414239"/>
                </a:lnTo>
                <a:lnTo>
                  <a:pt x="719568" y="1425556"/>
                </a:lnTo>
                <a:lnTo>
                  <a:pt x="718079" y="1430471"/>
                </a:lnTo>
                <a:lnTo>
                  <a:pt x="719110" y="1431957"/>
                </a:lnTo>
                <a:lnTo>
                  <a:pt x="714414" y="1432871"/>
                </a:lnTo>
                <a:lnTo>
                  <a:pt x="712124" y="1430471"/>
                </a:lnTo>
                <a:lnTo>
                  <a:pt x="705023" y="1429328"/>
                </a:lnTo>
                <a:lnTo>
                  <a:pt x="698953" y="1434129"/>
                </a:lnTo>
                <a:lnTo>
                  <a:pt x="694601" y="1434700"/>
                </a:lnTo>
                <a:lnTo>
                  <a:pt x="689791" y="1432643"/>
                </a:lnTo>
                <a:lnTo>
                  <a:pt x="679827" y="1434129"/>
                </a:lnTo>
                <a:lnTo>
                  <a:pt x="669520" y="1430242"/>
                </a:lnTo>
                <a:lnTo>
                  <a:pt x="659327" y="1430128"/>
                </a:lnTo>
                <a:lnTo>
                  <a:pt x="655662" y="1427727"/>
                </a:lnTo>
                <a:lnTo>
                  <a:pt x="654402" y="1420069"/>
                </a:lnTo>
                <a:lnTo>
                  <a:pt x="663450" y="1413896"/>
                </a:lnTo>
                <a:close/>
                <a:moveTo>
                  <a:pt x="1804369" y="1408408"/>
                </a:moveTo>
                <a:lnTo>
                  <a:pt x="1806888" y="1408980"/>
                </a:lnTo>
                <a:lnTo>
                  <a:pt x="1815592" y="1419496"/>
                </a:lnTo>
                <a:lnTo>
                  <a:pt x="1817539" y="1422011"/>
                </a:lnTo>
                <a:lnTo>
                  <a:pt x="1818341" y="1416981"/>
                </a:lnTo>
                <a:lnTo>
                  <a:pt x="1821204" y="1418353"/>
                </a:lnTo>
                <a:lnTo>
                  <a:pt x="1824297" y="1417553"/>
                </a:lnTo>
                <a:lnTo>
                  <a:pt x="1846286" y="1440986"/>
                </a:lnTo>
                <a:lnTo>
                  <a:pt x="1841246" y="1442701"/>
                </a:lnTo>
                <a:lnTo>
                  <a:pt x="1839529" y="1441558"/>
                </a:lnTo>
                <a:lnTo>
                  <a:pt x="1835062" y="1445787"/>
                </a:lnTo>
                <a:lnTo>
                  <a:pt x="1829450" y="1442472"/>
                </a:lnTo>
                <a:lnTo>
                  <a:pt x="1814791" y="1426241"/>
                </a:lnTo>
                <a:close/>
                <a:moveTo>
                  <a:pt x="1841017" y="1400521"/>
                </a:moveTo>
                <a:lnTo>
                  <a:pt x="1843193" y="1401893"/>
                </a:lnTo>
                <a:lnTo>
                  <a:pt x="1863236" y="1426469"/>
                </a:lnTo>
                <a:lnTo>
                  <a:pt x="1871940" y="1435385"/>
                </a:lnTo>
                <a:lnTo>
                  <a:pt x="1878468" y="1439043"/>
                </a:lnTo>
                <a:lnTo>
                  <a:pt x="1879613" y="1442130"/>
                </a:lnTo>
                <a:lnTo>
                  <a:pt x="1877666" y="1445445"/>
                </a:lnTo>
                <a:lnTo>
                  <a:pt x="1870107" y="1441787"/>
                </a:lnTo>
                <a:lnTo>
                  <a:pt x="1863006" y="1434814"/>
                </a:lnTo>
                <a:lnTo>
                  <a:pt x="1852241" y="1427841"/>
                </a:lnTo>
                <a:lnTo>
                  <a:pt x="1842048" y="1413895"/>
                </a:lnTo>
                <a:lnTo>
                  <a:pt x="1833573" y="1406922"/>
                </a:lnTo>
                <a:lnTo>
                  <a:pt x="1833344" y="1401092"/>
                </a:lnTo>
                <a:lnTo>
                  <a:pt x="1840445" y="1402807"/>
                </a:lnTo>
                <a:close/>
                <a:moveTo>
                  <a:pt x="1102431" y="1394920"/>
                </a:moveTo>
                <a:lnTo>
                  <a:pt x="1102099" y="1395038"/>
                </a:lnTo>
                <a:lnTo>
                  <a:pt x="1106095" y="1396063"/>
                </a:lnTo>
                <a:lnTo>
                  <a:pt x="1108156" y="1398807"/>
                </a:lnTo>
                <a:lnTo>
                  <a:pt x="1112509" y="1410238"/>
                </a:lnTo>
                <a:lnTo>
                  <a:pt x="1109417" y="1419954"/>
                </a:lnTo>
                <a:lnTo>
                  <a:pt x="1109417" y="1425441"/>
                </a:lnTo>
                <a:lnTo>
                  <a:pt x="1113769" y="1436186"/>
                </a:lnTo>
                <a:lnTo>
                  <a:pt x="1112737" y="1445902"/>
                </a:lnTo>
                <a:lnTo>
                  <a:pt x="1106172" y="1457344"/>
                </a:lnTo>
                <a:lnTo>
                  <a:pt x="1106325" y="1457562"/>
                </a:lnTo>
                <a:lnTo>
                  <a:pt x="1113083" y="1445788"/>
                </a:lnTo>
                <a:lnTo>
                  <a:pt x="1114112" y="1436071"/>
                </a:lnTo>
                <a:lnTo>
                  <a:pt x="1109760" y="1425326"/>
                </a:lnTo>
                <a:lnTo>
                  <a:pt x="1109760" y="1419839"/>
                </a:lnTo>
                <a:lnTo>
                  <a:pt x="1112853" y="1410123"/>
                </a:lnTo>
                <a:lnTo>
                  <a:pt x="1108501" y="1398692"/>
                </a:lnTo>
                <a:lnTo>
                  <a:pt x="1106439" y="1395949"/>
                </a:lnTo>
                <a:close/>
                <a:moveTo>
                  <a:pt x="3590642" y="1393207"/>
                </a:moveTo>
                <a:lnTo>
                  <a:pt x="3582167" y="1395492"/>
                </a:lnTo>
                <a:lnTo>
                  <a:pt x="3574951" y="1399836"/>
                </a:lnTo>
                <a:lnTo>
                  <a:pt x="3574608" y="1402008"/>
                </a:lnTo>
                <a:lnTo>
                  <a:pt x="3586404" y="1413553"/>
                </a:lnTo>
                <a:lnTo>
                  <a:pt x="3604156" y="1422926"/>
                </a:lnTo>
                <a:lnTo>
                  <a:pt x="3602438" y="1438244"/>
                </a:lnTo>
                <a:lnTo>
                  <a:pt x="3604614" y="1442245"/>
                </a:lnTo>
                <a:lnTo>
                  <a:pt x="3608737" y="1445102"/>
                </a:lnTo>
                <a:lnTo>
                  <a:pt x="3605759" y="1449446"/>
                </a:lnTo>
                <a:lnTo>
                  <a:pt x="3603697" y="1458134"/>
                </a:lnTo>
                <a:lnTo>
                  <a:pt x="3604304" y="1458216"/>
                </a:lnTo>
                <a:lnTo>
                  <a:pt x="3606330" y="1449560"/>
                </a:lnTo>
                <a:lnTo>
                  <a:pt x="3609309" y="1445217"/>
                </a:lnTo>
                <a:lnTo>
                  <a:pt x="3605301" y="1442473"/>
                </a:lnTo>
                <a:lnTo>
                  <a:pt x="3603010" y="1438472"/>
                </a:lnTo>
                <a:lnTo>
                  <a:pt x="3604842" y="1423040"/>
                </a:lnTo>
                <a:lnTo>
                  <a:pt x="3587091" y="1413781"/>
                </a:lnTo>
                <a:lnTo>
                  <a:pt x="3575295" y="1402236"/>
                </a:lnTo>
                <a:lnTo>
                  <a:pt x="3575638" y="1400064"/>
                </a:lnTo>
                <a:lnTo>
                  <a:pt x="3582854" y="1395720"/>
                </a:lnTo>
                <a:lnTo>
                  <a:pt x="3591328" y="1393434"/>
                </a:lnTo>
                <a:lnTo>
                  <a:pt x="3605026" y="1395911"/>
                </a:lnTo>
                <a:close/>
                <a:moveTo>
                  <a:pt x="1017223" y="1378802"/>
                </a:moveTo>
                <a:lnTo>
                  <a:pt x="1016946" y="1378943"/>
                </a:lnTo>
                <a:lnTo>
                  <a:pt x="1021231" y="1380631"/>
                </a:lnTo>
                <a:lnTo>
                  <a:pt x="1025583" y="1383603"/>
                </a:lnTo>
                <a:lnTo>
                  <a:pt x="1034401" y="1403379"/>
                </a:lnTo>
                <a:lnTo>
                  <a:pt x="1066927" y="1412409"/>
                </a:lnTo>
                <a:lnTo>
                  <a:pt x="1079410" y="1412752"/>
                </a:lnTo>
                <a:lnTo>
                  <a:pt x="1079487" y="1412631"/>
                </a:lnTo>
                <a:lnTo>
                  <a:pt x="1067271" y="1412295"/>
                </a:lnTo>
                <a:lnTo>
                  <a:pt x="1034745" y="1403265"/>
                </a:lnTo>
                <a:lnTo>
                  <a:pt x="1025927" y="1383489"/>
                </a:lnTo>
                <a:lnTo>
                  <a:pt x="1021575" y="1380517"/>
                </a:lnTo>
                <a:close/>
                <a:moveTo>
                  <a:pt x="1799215" y="1372744"/>
                </a:moveTo>
                <a:lnTo>
                  <a:pt x="1802880" y="1373315"/>
                </a:lnTo>
                <a:lnTo>
                  <a:pt x="1820174" y="1383717"/>
                </a:lnTo>
                <a:lnTo>
                  <a:pt x="1826702" y="1388175"/>
                </a:lnTo>
                <a:lnTo>
                  <a:pt x="1826129" y="1389319"/>
                </a:lnTo>
                <a:lnTo>
                  <a:pt x="1821090" y="1388518"/>
                </a:lnTo>
                <a:lnTo>
                  <a:pt x="1820288" y="1390234"/>
                </a:lnTo>
                <a:lnTo>
                  <a:pt x="1823151" y="1391033"/>
                </a:lnTo>
                <a:lnTo>
                  <a:pt x="1824297" y="1394120"/>
                </a:lnTo>
                <a:lnTo>
                  <a:pt x="1821433" y="1394920"/>
                </a:lnTo>
                <a:lnTo>
                  <a:pt x="1814333" y="1390119"/>
                </a:lnTo>
                <a:lnTo>
                  <a:pt x="1815134" y="1393205"/>
                </a:lnTo>
                <a:lnTo>
                  <a:pt x="1812844" y="1394005"/>
                </a:lnTo>
                <a:lnTo>
                  <a:pt x="1809981" y="1398463"/>
                </a:lnTo>
                <a:lnTo>
                  <a:pt x="1806545" y="1397663"/>
                </a:lnTo>
                <a:lnTo>
                  <a:pt x="1801162" y="1388175"/>
                </a:lnTo>
                <a:lnTo>
                  <a:pt x="1798643" y="1388977"/>
                </a:lnTo>
                <a:lnTo>
                  <a:pt x="1797841" y="1381660"/>
                </a:lnTo>
                <a:lnTo>
                  <a:pt x="1798643" y="1379717"/>
                </a:lnTo>
                <a:lnTo>
                  <a:pt x="1804025" y="1384518"/>
                </a:lnTo>
                <a:lnTo>
                  <a:pt x="1805972" y="1383946"/>
                </a:lnTo>
                <a:lnTo>
                  <a:pt x="1806774" y="1378916"/>
                </a:lnTo>
                <a:lnTo>
                  <a:pt x="1801735" y="1376402"/>
                </a:lnTo>
                <a:close/>
                <a:moveTo>
                  <a:pt x="901436" y="1353541"/>
                </a:moveTo>
                <a:lnTo>
                  <a:pt x="898230" y="1353998"/>
                </a:lnTo>
                <a:lnTo>
                  <a:pt x="888724" y="1358913"/>
                </a:lnTo>
                <a:lnTo>
                  <a:pt x="881938" y="1353861"/>
                </a:lnTo>
                <a:lnTo>
                  <a:pt x="881966" y="1353997"/>
                </a:lnTo>
                <a:lnTo>
                  <a:pt x="889181" y="1359370"/>
                </a:lnTo>
                <a:lnTo>
                  <a:pt x="898687" y="1354454"/>
                </a:lnTo>
                <a:lnTo>
                  <a:pt x="901894" y="1353997"/>
                </a:lnTo>
                <a:lnTo>
                  <a:pt x="907521" y="1355319"/>
                </a:lnTo>
                <a:lnTo>
                  <a:pt x="907277" y="1354912"/>
                </a:lnTo>
                <a:close/>
                <a:moveTo>
                  <a:pt x="3782773" y="1342149"/>
                </a:moveTo>
                <a:lnTo>
                  <a:pt x="3789116" y="1343710"/>
                </a:lnTo>
                <a:lnTo>
                  <a:pt x="3790135" y="1344568"/>
                </a:lnTo>
                <a:lnTo>
                  <a:pt x="3789115" y="1343709"/>
                </a:lnTo>
                <a:close/>
                <a:moveTo>
                  <a:pt x="3780755" y="1341652"/>
                </a:moveTo>
                <a:lnTo>
                  <a:pt x="3763003" y="1343709"/>
                </a:lnTo>
                <a:lnTo>
                  <a:pt x="3760211" y="1342515"/>
                </a:lnTo>
                <a:lnTo>
                  <a:pt x="3763004" y="1343710"/>
                </a:lnTo>
                <a:close/>
                <a:moveTo>
                  <a:pt x="3813779" y="1336466"/>
                </a:moveTo>
                <a:lnTo>
                  <a:pt x="3812364" y="1336508"/>
                </a:lnTo>
                <a:lnTo>
                  <a:pt x="3804691" y="1341652"/>
                </a:lnTo>
                <a:lnTo>
                  <a:pt x="3805378" y="1349310"/>
                </a:lnTo>
                <a:lnTo>
                  <a:pt x="3802974" y="1349997"/>
                </a:lnTo>
                <a:lnTo>
                  <a:pt x="3796360" y="1348866"/>
                </a:lnTo>
                <a:lnTo>
                  <a:pt x="3802973" y="1349997"/>
                </a:lnTo>
                <a:lnTo>
                  <a:pt x="3802974" y="1349997"/>
                </a:lnTo>
                <a:lnTo>
                  <a:pt x="3802974" y="1349997"/>
                </a:lnTo>
                <a:lnTo>
                  <a:pt x="3805379" y="1349311"/>
                </a:lnTo>
                <a:lnTo>
                  <a:pt x="3804692" y="1341652"/>
                </a:lnTo>
                <a:lnTo>
                  <a:pt x="3812365" y="1336508"/>
                </a:lnTo>
                <a:close/>
                <a:moveTo>
                  <a:pt x="937512" y="1335817"/>
                </a:moveTo>
                <a:lnTo>
                  <a:pt x="937512" y="1343367"/>
                </a:lnTo>
                <a:lnTo>
                  <a:pt x="929839" y="1352740"/>
                </a:lnTo>
                <a:lnTo>
                  <a:pt x="923998" y="1356284"/>
                </a:lnTo>
                <a:lnTo>
                  <a:pt x="915867" y="1357656"/>
                </a:lnTo>
                <a:lnTo>
                  <a:pt x="908842" y="1357211"/>
                </a:lnTo>
                <a:lnTo>
                  <a:pt x="909109" y="1357655"/>
                </a:lnTo>
                <a:lnTo>
                  <a:pt x="916324" y="1358112"/>
                </a:lnTo>
                <a:lnTo>
                  <a:pt x="924456" y="1356741"/>
                </a:lnTo>
                <a:lnTo>
                  <a:pt x="930297" y="1353197"/>
                </a:lnTo>
                <a:lnTo>
                  <a:pt x="937970" y="1343824"/>
                </a:lnTo>
                <a:lnTo>
                  <a:pt x="937970" y="1336165"/>
                </a:lnTo>
                <a:close/>
                <a:moveTo>
                  <a:pt x="3835270" y="1324163"/>
                </a:moveTo>
                <a:lnTo>
                  <a:pt x="3826222" y="1324505"/>
                </a:lnTo>
                <a:lnTo>
                  <a:pt x="3826222" y="1331707"/>
                </a:lnTo>
                <a:lnTo>
                  <a:pt x="3824064" y="1335707"/>
                </a:lnTo>
                <a:lnTo>
                  <a:pt x="3826223" y="1331707"/>
                </a:lnTo>
                <a:lnTo>
                  <a:pt x="3826223" y="1324506"/>
                </a:lnTo>
                <a:close/>
                <a:moveTo>
                  <a:pt x="5147029" y="1321740"/>
                </a:moveTo>
                <a:lnTo>
                  <a:pt x="5148315" y="1322448"/>
                </a:lnTo>
                <a:lnTo>
                  <a:pt x="5153927" y="1331364"/>
                </a:lnTo>
                <a:lnTo>
                  <a:pt x="5154266" y="1331472"/>
                </a:lnTo>
                <a:lnTo>
                  <a:pt x="5148544" y="1322562"/>
                </a:lnTo>
                <a:close/>
                <a:moveTo>
                  <a:pt x="3702304" y="1319590"/>
                </a:moveTo>
                <a:lnTo>
                  <a:pt x="3699441" y="1321648"/>
                </a:lnTo>
                <a:lnTo>
                  <a:pt x="3699442" y="1321649"/>
                </a:lnTo>
                <a:lnTo>
                  <a:pt x="3702305" y="1319590"/>
                </a:lnTo>
                <a:close/>
                <a:moveTo>
                  <a:pt x="928942" y="1316795"/>
                </a:moveTo>
                <a:lnTo>
                  <a:pt x="929839" y="1329879"/>
                </a:lnTo>
                <a:lnTo>
                  <a:pt x="930290" y="1330222"/>
                </a:lnTo>
                <a:lnTo>
                  <a:pt x="929380" y="1316961"/>
                </a:lnTo>
                <a:close/>
                <a:moveTo>
                  <a:pt x="3733913" y="1311017"/>
                </a:moveTo>
                <a:lnTo>
                  <a:pt x="3719254" y="1318561"/>
                </a:lnTo>
                <a:lnTo>
                  <a:pt x="3713069" y="1317533"/>
                </a:lnTo>
                <a:lnTo>
                  <a:pt x="3719255" y="1318562"/>
                </a:lnTo>
                <a:close/>
                <a:moveTo>
                  <a:pt x="1584133" y="1309874"/>
                </a:moveTo>
                <a:lnTo>
                  <a:pt x="1593410" y="1317532"/>
                </a:lnTo>
                <a:lnTo>
                  <a:pt x="1597762" y="1323934"/>
                </a:lnTo>
                <a:lnTo>
                  <a:pt x="1599251" y="1339823"/>
                </a:lnTo>
                <a:lnTo>
                  <a:pt x="1594670" y="1343938"/>
                </a:lnTo>
                <a:lnTo>
                  <a:pt x="1577262" y="1348282"/>
                </a:lnTo>
                <a:lnTo>
                  <a:pt x="1570505" y="1346338"/>
                </a:lnTo>
                <a:lnTo>
                  <a:pt x="1566954" y="1337194"/>
                </a:lnTo>
                <a:lnTo>
                  <a:pt x="1572337" y="1317418"/>
                </a:lnTo>
                <a:lnTo>
                  <a:pt x="1578292" y="1311245"/>
                </a:lnTo>
                <a:close/>
                <a:moveTo>
                  <a:pt x="3890930" y="1305530"/>
                </a:moveTo>
                <a:lnTo>
                  <a:pt x="3894365" y="1311017"/>
                </a:lnTo>
                <a:lnTo>
                  <a:pt x="3894366" y="1311017"/>
                </a:lnTo>
                <a:close/>
                <a:moveTo>
                  <a:pt x="3870429" y="1303015"/>
                </a:moveTo>
                <a:lnTo>
                  <a:pt x="3861038" y="1309874"/>
                </a:lnTo>
                <a:lnTo>
                  <a:pt x="3857374" y="1308273"/>
                </a:lnTo>
                <a:lnTo>
                  <a:pt x="3851074" y="1309416"/>
                </a:lnTo>
                <a:lnTo>
                  <a:pt x="3845463" y="1316847"/>
                </a:lnTo>
                <a:lnTo>
                  <a:pt x="3851075" y="1309418"/>
                </a:lnTo>
                <a:lnTo>
                  <a:pt x="3857374" y="1308274"/>
                </a:lnTo>
                <a:lnTo>
                  <a:pt x="3861038" y="1309874"/>
                </a:lnTo>
                <a:lnTo>
                  <a:pt x="3870430" y="1303015"/>
                </a:lnTo>
                <a:close/>
                <a:moveTo>
                  <a:pt x="3880622" y="1301072"/>
                </a:moveTo>
                <a:lnTo>
                  <a:pt x="3876156" y="1303815"/>
                </a:lnTo>
                <a:lnTo>
                  <a:pt x="3871120" y="1303112"/>
                </a:lnTo>
                <a:lnTo>
                  <a:pt x="3876156" y="1303816"/>
                </a:lnTo>
                <a:lnTo>
                  <a:pt x="3880623" y="1301073"/>
                </a:lnTo>
                <a:close/>
                <a:moveTo>
                  <a:pt x="3906391" y="1295928"/>
                </a:moveTo>
                <a:lnTo>
                  <a:pt x="3911544" y="1300158"/>
                </a:lnTo>
                <a:lnTo>
                  <a:pt x="3911544" y="1300157"/>
                </a:lnTo>
                <a:close/>
                <a:moveTo>
                  <a:pt x="1789595" y="1291470"/>
                </a:moveTo>
                <a:lnTo>
                  <a:pt x="1792802" y="1293299"/>
                </a:lnTo>
                <a:lnTo>
                  <a:pt x="1790511" y="1297757"/>
                </a:lnTo>
                <a:lnTo>
                  <a:pt x="1790740" y="1302786"/>
                </a:lnTo>
                <a:lnTo>
                  <a:pt x="1798757" y="1308845"/>
                </a:lnTo>
                <a:lnTo>
                  <a:pt x="1794978" y="1309531"/>
                </a:lnTo>
                <a:lnTo>
                  <a:pt x="1789595" y="1312731"/>
                </a:lnTo>
                <a:lnTo>
                  <a:pt x="1800246" y="1314789"/>
                </a:lnTo>
                <a:lnTo>
                  <a:pt x="1801048" y="1311131"/>
                </a:lnTo>
                <a:lnTo>
                  <a:pt x="1805514" y="1314447"/>
                </a:lnTo>
                <a:lnTo>
                  <a:pt x="1803224" y="1317762"/>
                </a:lnTo>
                <a:lnTo>
                  <a:pt x="1795894" y="1316046"/>
                </a:lnTo>
                <a:lnTo>
                  <a:pt x="1795894" y="1326677"/>
                </a:lnTo>
                <a:lnTo>
                  <a:pt x="1794520" y="1327820"/>
                </a:lnTo>
                <a:lnTo>
                  <a:pt x="1787992" y="1322562"/>
                </a:lnTo>
                <a:lnTo>
                  <a:pt x="1773103" y="1297414"/>
                </a:lnTo>
                <a:lnTo>
                  <a:pt x="1773332" y="1295470"/>
                </a:lnTo>
                <a:lnTo>
                  <a:pt x="1778944" y="1294099"/>
                </a:lnTo>
                <a:lnTo>
                  <a:pt x="1782265" y="1293756"/>
                </a:lnTo>
                <a:close/>
                <a:moveTo>
                  <a:pt x="939768" y="1281336"/>
                </a:moveTo>
                <a:lnTo>
                  <a:pt x="939802" y="1281411"/>
                </a:lnTo>
                <a:lnTo>
                  <a:pt x="954303" y="1286643"/>
                </a:lnTo>
                <a:lnTo>
                  <a:pt x="954233" y="1286555"/>
                </a:lnTo>
                <a:close/>
                <a:moveTo>
                  <a:pt x="972600" y="1281235"/>
                </a:moveTo>
                <a:lnTo>
                  <a:pt x="972901" y="1283012"/>
                </a:lnTo>
                <a:lnTo>
                  <a:pt x="969694" y="1285298"/>
                </a:lnTo>
                <a:lnTo>
                  <a:pt x="975535" y="1293757"/>
                </a:lnTo>
                <a:lnTo>
                  <a:pt x="981834" y="1298672"/>
                </a:lnTo>
                <a:lnTo>
                  <a:pt x="957815" y="1290681"/>
                </a:lnTo>
                <a:lnTo>
                  <a:pt x="957897" y="1290784"/>
                </a:lnTo>
                <a:lnTo>
                  <a:pt x="982292" y="1298900"/>
                </a:lnTo>
                <a:lnTo>
                  <a:pt x="980001" y="1297185"/>
                </a:lnTo>
                <a:lnTo>
                  <a:pt x="992141" y="1302101"/>
                </a:lnTo>
                <a:lnTo>
                  <a:pt x="997524" y="1310445"/>
                </a:lnTo>
                <a:lnTo>
                  <a:pt x="988018" y="1325191"/>
                </a:lnTo>
                <a:lnTo>
                  <a:pt x="986987" y="1335936"/>
                </a:lnTo>
                <a:lnTo>
                  <a:pt x="1001532" y="1366114"/>
                </a:lnTo>
                <a:lnTo>
                  <a:pt x="1001532" y="1379260"/>
                </a:lnTo>
                <a:lnTo>
                  <a:pt x="1003250" y="1384289"/>
                </a:lnTo>
                <a:lnTo>
                  <a:pt x="1006342" y="1384289"/>
                </a:lnTo>
                <a:lnTo>
                  <a:pt x="1006566" y="1384175"/>
                </a:lnTo>
                <a:lnTo>
                  <a:pt x="1003594" y="1384175"/>
                </a:lnTo>
                <a:lnTo>
                  <a:pt x="1001876" y="1379145"/>
                </a:lnTo>
                <a:lnTo>
                  <a:pt x="1001876" y="1366000"/>
                </a:lnTo>
                <a:lnTo>
                  <a:pt x="987331" y="1335822"/>
                </a:lnTo>
                <a:lnTo>
                  <a:pt x="988362" y="1325077"/>
                </a:lnTo>
                <a:lnTo>
                  <a:pt x="997868" y="1310331"/>
                </a:lnTo>
                <a:lnTo>
                  <a:pt x="992484" y="1301986"/>
                </a:lnTo>
                <a:lnTo>
                  <a:pt x="980345" y="1297071"/>
                </a:lnTo>
                <a:lnTo>
                  <a:pt x="970382" y="1285411"/>
                </a:lnTo>
                <a:lnTo>
                  <a:pt x="973588" y="1283125"/>
                </a:lnTo>
                <a:close/>
                <a:moveTo>
                  <a:pt x="935680" y="1273067"/>
                </a:moveTo>
                <a:lnTo>
                  <a:pt x="928176" y="1274408"/>
                </a:lnTo>
                <a:lnTo>
                  <a:pt x="928464" y="1274666"/>
                </a:lnTo>
                <a:lnTo>
                  <a:pt x="935809" y="1273354"/>
                </a:lnTo>
                <a:close/>
                <a:moveTo>
                  <a:pt x="1701982" y="1271808"/>
                </a:moveTo>
                <a:lnTo>
                  <a:pt x="1713206" y="1276266"/>
                </a:lnTo>
                <a:lnTo>
                  <a:pt x="1720764" y="1283239"/>
                </a:lnTo>
                <a:lnTo>
                  <a:pt x="1722139" y="1288041"/>
                </a:lnTo>
                <a:lnTo>
                  <a:pt x="1726949" y="1293870"/>
                </a:lnTo>
                <a:lnTo>
                  <a:pt x="1725804" y="1297185"/>
                </a:lnTo>
                <a:lnTo>
                  <a:pt x="1723971" y="1298100"/>
                </a:lnTo>
                <a:lnTo>
                  <a:pt x="1722826" y="1300043"/>
                </a:lnTo>
                <a:lnTo>
                  <a:pt x="1717443" y="1292727"/>
                </a:lnTo>
                <a:lnTo>
                  <a:pt x="1705303" y="1282439"/>
                </a:lnTo>
                <a:lnTo>
                  <a:pt x="1702784" y="1278210"/>
                </a:lnTo>
                <a:close/>
                <a:moveTo>
                  <a:pt x="1689842" y="1270322"/>
                </a:moveTo>
                <a:lnTo>
                  <a:pt x="1702784" y="1284840"/>
                </a:lnTo>
                <a:lnTo>
                  <a:pt x="1706792" y="1295242"/>
                </a:lnTo>
                <a:lnTo>
                  <a:pt x="1704273" y="1300843"/>
                </a:lnTo>
                <a:lnTo>
                  <a:pt x="1702326" y="1296042"/>
                </a:lnTo>
                <a:lnTo>
                  <a:pt x="1698088" y="1295470"/>
                </a:lnTo>
                <a:lnTo>
                  <a:pt x="1688468" y="1289069"/>
                </a:lnTo>
                <a:lnTo>
                  <a:pt x="1683085" y="1280153"/>
                </a:lnTo>
                <a:lnTo>
                  <a:pt x="1683085" y="1275353"/>
                </a:lnTo>
                <a:lnTo>
                  <a:pt x="1686177" y="1275123"/>
                </a:lnTo>
                <a:close/>
                <a:moveTo>
                  <a:pt x="973588" y="1270208"/>
                </a:moveTo>
                <a:lnTo>
                  <a:pt x="972817" y="1270280"/>
                </a:lnTo>
                <a:lnTo>
                  <a:pt x="971527" y="1274896"/>
                </a:lnTo>
                <a:lnTo>
                  <a:pt x="972329" y="1279634"/>
                </a:lnTo>
                <a:close/>
                <a:moveTo>
                  <a:pt x="920333" y="1269980"/>
                </a:moveTo>
                <a:lnTo>
                  <a:pt x="913576" y="1273981"/>
                </a:lnTo>
                <a:lnTo>
                  <a:pt x="914492" y="1297758"/>
                </a:lnTo>
                <a:lnTo>
                  <a:pt x="911286" y="1301301"/>
                </a:lnTo>
                <a:lnTo>
                  <a:pt x="911286" y="1304845"/>
                </a:lnTo>
                <a:lnTo>
                  <a:pt x="914492" y="1313761"/>
                </a:lnTo>
                <a:lnTo>
                  <a:pt x="914786" y="1313761"/>
                </a:lnTo>
                <a:lnTo>
                  <a:pt x="911743" y="1305301"/>
                </a:lnTo>
                <a:lnTo>
                  <a:pt x="911743" y="1301758"/>
                </a:lnTo>
                <a:lnTo>
                  <a:pt x="914950" y="1298214"/>
                </a:lnTo>
                <a:lnTo>
                  <a:pt x="914034" y="1274438"/>
                </a:lnTo>
                <a:lnTo>
                  <a:pt x="920791" y="1270437"/>
                </a:lnTo>
                <a:lnTo>
                  <a:pt x="923777" y="1270651"/>
                </a:lnTo>
                <a:lnTo>
                  <a:pt x="923540" y="1270438"/>
                </a:lnTo>
                <a:close/>
                <a:moveTo>
                  <a:pt x="3054310" y="1269637"/>
                </a:moveTo>
                <a:lnTo>
                  <a:pt x="3053712" y="1270638"/>
                </a:lnTo>
                <a:lnTo>
                  <a:pt x="3058551" y="1275467"/>
                </a:lnTo>
                <a:lnTo>
                  <a:pt x="3063704" y="1275239"/>
                </a:lnTo>
                <a:lnTo>
                  <a:pt x="3064516" y="1274557"/>
                </a:lnTo>
                <a:lnTo>
                  <a:pt x="3059463" y="1274781"/>
                </a:lnTo>
                <a:close/>
                <a:moveTo>
                  <a:pt x="3096759" y="1260404"/>
                </a:moveTo>
                <a:lnTo>
                  <a:pt x="3088668" y="1261750"/>
                </a:lnTo>
                <a:lnTo>
                  <a:pt x="3077788" y="1268037"/>
                </a:lnTo>
                <a:lnTo>
                  <a:pt x="3068969" y="1270895"/>
                </a:lnTo>
                <a:lnTo>
                  <a:pt x="3068213" y="1271530"/>
                </a:lnTo>
                <a:lnTo>
                  <a:pt x="3076875" y="1268723"/>
                </a:lnTo>
                <a:lnTo>
                  <a:pt x="3087755" y="1262436"/>
                </a:lnTo>
                <a:lnTo>
                  <a:pt x="3096001" y="1261064"/>
                </a:lnTo>
                <a:close/>
                <a:moveTo>
                  <a:pt x="1627311" y="1259349"/>
                </a:moveTo>
                <a:lnTo>
                  <a:pt x="1633037" y="1260149"/>
                </a:lnTo>
                <a:lnTo>
                  <a:pt x="1634984" y="1263235"/>
                </a:lnTo>
                <a:lnTo>
                  <a:pt x="1636015" y="1273637"/>
                </a:lnTo>
                <a:lnTo>
                  <a:pt x="1637275" y="1280953"/>
                </a:lnTo>
                <a:lnTo>
                  <a:pt x="1650331" y="1296042"/>
                </a:lnTo>
                <a:lnTo>
                  <a:pt x="1648040" y="1300043"/>
                </a:lnTo>
                <a:lnTo>
                  <a:pt x="1636816" y="1291470"/>
                </a:lnTo>
                <a:lnTo>
                  <a:pt x="1641512" y="1299700"/>
                </a:lnTo>
                <a:lnTo>
                  <a:pt x="1639565" y="1308730"/>
                </a:lnTo>
                <a:lnTo>
                  <a:pt x="1643115" y="1312961"/>
                </a:lnTo>
                <a:lnTo>
                  <a:pt x="1638649" y="1324048"/>
                </a:lnTo>
                <a:lnTo>
                  <a:pt x="1636702" y="1325991"/>
                </a:lnTo>
                <a:lnTo>
                  <a:pt x="1632693" y="1326448"/>
                </a:lnTo>
                <a:lnTo>
                  <a:pt x="1629945" y="1322219"/>
                </a:lnTo>
                <a:lnTo>
                  <a:pt x="1628227" y="1323705"/>
                </a:lnTo>
                <a:lnTo>
                  <a:pt x="1621699" y="1321647"/>
                </a:lnTo>
                <a:lnTo>
                  <a:pt x="1618149" y="1314332"/>
                </a:lnTo>
                <a:lnTo>
                  <a:pt x="1611162" y="1306330"/>
                </a:lnTo>
                <a:lnTo>
                  <a:pt x="1609101" y="1285754"/>
                </a:lnTo>
                <a:lnTo>
                  <a:pt x="1612880" y="1280267"/>
                </a:lnTo>
                <a:lnTo>
                  <a:pt x="1613339" y="1271923"/>
                </a:lnTo>
                <a:lnTo>
                  <a:pt x="1619523" y="1273409"/>
                </a:lnTo>
                <a:lnTo>
                  <a:pt x="1622042" y="1276952"/>
                </a:lnTo>
                <a:lnTo>
                  <a:pt x="1620783" y="1270665"/>
                </a:lnTo>
                <a:lnTo>
                  <a:pt x="1622272" y="1265636"/>
                </a:lnTo>
                <a:lnTo>
                  <a:pt x="1621012" y="1264150"/>
                </a:lnTo>
                <a:close/>
                <a:moveTo>
                  <a:pt x="5283227" y="1257863"/>
                </a:moveTo>
                <a:lnTo>
                  <a:pt x="5273492" y="1259464"/>
                </a:lnTo>
                <a:lnTo>
                  <a:pt x="5264445" y="1266437"/>
                </a:lnTo>
                <a:lnTo>
                  <a:pt x="5251732" y="1269752"/>
                </a:lnTo>
                <a:lnTo>
                  <a:pt x="5228025" y="1280725"/>
                </a:lnTo>
                <a:lnTo>
                  <a:pt x="5211419" y="1280725"/>
                </a:lnTo>
                <a:lnTo>
                  <a:pt x="5205922" y="1285526"/>
                </a:lnTo>
                <a:lnTo>
                  <a:pt x="5190690" y="1284955"/>
                </a:lnTo>
                <a:lnTo>
                  <a:pt x="5180497" y="1279125"/>
                </a:lnTo>
                <a:lnTo>
                  <a:pt x="5176488" y="1283812"/>
                </a:lnTo>
                <a:lnTo>
                  <a:pt x="5176259" y="1294785"/>
                </a:lnTo>
                <a:lnTo>
                  <a:pt x="5170304" y="1295928"/>
                </a:lnTo>
                <a:lnTo>
                  <a:pt x="5159195" y="1291585"/>
                </a:lnTo>
                <a:lnTo>
                  <a:pt x="5147055" y="1295928"/>
                </a:lnTo>
                <a:lnTo>
                  <a:pt x="5143046" y="1299815"/>
                </a:lnTo>
                <a:lnTo>
                  <a:pt x="5142359" y="1311932"/>
                </a:lnTo>
                <a:lnTo>
                  <a:pt x="5138695" y="1313875"/>
                </a:lnTo>
                <a:lnTo>
                  <a:pt x="5141672" y="1318790"/>
                </a:lnTo>
                <a:lnTo>
                  <a:pt x="5141979" y="1318959"/>
                </a:lnTo>
                <a:lnTo>
                  <a:pt x="5139038" y="1314103"/>
                </a:lnTo>
                <a:lnTo>
                  <a:pt x="5142588" y="1312160"/>
                </a:lnTo>
                <a:lnTo>
                  <a:pt x="5143275" y="1299929"/>
                </a:lnTo>
                <a:lnTo>
                  <a:pt x="5147169" y="1296042"/>
                </a:lnTo>
                <a:lnTo>
                  <a:pt x="5159309" y="1291699"/>
                </a:lnTo>
                <a:lnTo>
                  <a:pt x="5170418" y="1296042"/>
                </a:lnTo>
                <a:lnTo>
                  <a:pt x="5176373" y="1294900"/>
                </a:lnTo>
                <a:lnTo>
                  <a:pt x="5176603" y="1283927"/>
                </a:lnTo>
                <a:lnTo>
                  <a:pt x="5180611" y="1279239"/>
                </a:lnTo>
                <a:lnTo>
                  <a:pt x="5190804" y="1285069"/>
                </a:lnTo>
                <a:lnTo>
                  <a:pt x="5206036" y="1285640"/>
                </a:lnTo>
                <a:lnTo>
                  <a:pt x="5211533" y="1280954"/>
                </a:lnTo>
                <a:lnTo>
                  <a:pt x="5228140" y="1280839"/>
                </a:lnTo>
                <a:lnTo>
                  <a:pt x="5251846" y="1269980"/>
                </a:lnTo>
                <a:lnTo>
                  <a:pt x="5264559" y="1266551"/>
                </a:lnTo>
                <a:lnTo>
                  <a:pt x="5273607" y="1259578"/>
                </a:lnTo>
                <a:lnTo>
                  <a:pt x="5283300" y="1257984"/>
                </a:lnTo>
                <a:close/>
                <a:moveTo>
                  <a:pt x="1755351" y="1256834"/>
                </a:moveTo>
                <a:lnTo>
                  <a:pt x="1762109" y="1259920"/>
                </a:lnTo>
                <a:lnTo>
                  <a:pt x="1762681" y="1262092"/>
                </a:lnTo>
                <a:lnTo>
                  <a:pt x="1766346" y="1263235"/>
                </a:lnTo>
                <a:lnTo>
                  <a:pt x="1768064" y="1258206"/>
                </a:lnTo>
                <a:lnTo>
                  <a:pt x="1772874" y="1257634"/>
                </a:lnTo>
                <a:lnTo>
                  <a:pt x="1776539" y="1262092"/>
                </a:lnTo>
                <a:lnTo>
                  <a:pt x="1774821" y="1267922"/>
                </a:lnTo>
                <a:lnTo>
                  <a:pt x="1771385" y="1268722"/>
                </a:lnTo>
                <a:lnTo>
                  <a:pt x="1772530" y="1274553"/>
                </a:lnTo>
                <a:lnTo>
                  <a:pt x="1777341" y="1276266"/>
                </a:lnTo>
                <a:lnTo>
                  <a:pt x="1781578" y="1275466"/>
                </a:lnTo>
                <a:lnTo>
                  <a:pt x="1790626" y="1279353"/>
                </a:lnTo>
                <a:lnTo>
                  <a:pt x="1790626" y="1281639"/>
                </a:lnTo>
                <a:lnTo>
                  <a:pt x="1786961" y="1285869"/>
                </a:lnTo>
                <a:lnTo>
                  <a:pt x="1775966" y="1293299"/>
                </a:lnTo>
                <a:lnTo>
                  <a:pt x="1771958" y="1293641"/>
                </a:lnTo>
                <a:lnTo>
                  <a:pt x="1767720" y="1279924"/>
                </a:lnTo>
                <a:lnTo>
                  <a:pt x="1760162" y="1276266"/>
                </a:lnTo>
                <a:lnTo>
                  <a:pt x="1757298" y="1277410"/>
                </a:lnTo>
                <a:lnTo>
                  <a:pt x="1757069" y="1266550"/>
                </a:lnTo>
                <a:lnTo>
                  <a:pt x="1754779" y="1264607"/>
                </a:lnTo>
                <a:lnTo>
                  <a:pt x="1750886" y="1268265"/>
                </a:lnTo>
                <a:lnTo>
                  <a:pt x="1747793" y="1265521"/>
                </a:lnTo>
                <a:lnTo>
                  <a:pt x="1749740" y="1257978"/>
                </a:lnTo>
                <a:close/>
                <a:moveTo>
                  <a:pt x="3259427" y="1243117"/>
                </a:moveTo>
                <a:lnTo>
                  <a:pt x="3256335" y="1243346"/>
                </a:lnTo>
                <a:lnTo>
                  <a:pt x="3243393" y="1252719"/>
                </a:lnTo>
                <a:lnTo>
                  <a:pt x="3237438" y="1253520"/>
                </a:lnTo>
                <a:lnTo>
                  <a:pt x="3237326" y="1254099"/>
                </a:lnTo>
                <a:lnTo>
                  <a:pt x="3242481" y="1253405"/>
                </a:lnTo>
                <a:lnTo>
                  <a:pt x="3255422" y="1244033"/>
                </a:lnTo>
                <a:lnTo>
                  <a:pt x="3258514" y="1243803"/>
                </a:lnTo>
                <a:lnTo>
                  <a:pt x="3269967" y="1249748"/>
                </a:lnTo>
                <a:lnTo>
                  <a:pt x="3276609" y="1247805"/>
                </a:lnTo>
                <a:lnTo>
                  <a:pt x="3296079" y="1251805"/>
                </a:lnTo>
                <a:lnTo>
                  <a:pt x="3296414" y="1251001"/>
                </a:lnTo>
                <a:lnTo>
                  <a:pt x="3277522" y="1247118"/>
                </a:lnTo>
                <a:lnTo>
                  <a:pt x="3270879" y="1249061"/>
                </a:lnTo>
                <a:close/>
                <a:moveTo>
                  <a:pt x="1694423" y="1242202"/>
                </a:moveTo>
                <a:lnTo>
                  <a:pt x="1700035" y="1247803"/>
                </a:lnTo>
                <a:lnTo>
                  <a:pt x="1700035" y="1258663"/>
                </a:lnTo>
                <a:lnTo>
                  <a:pt x="1697745" y="1258663"/>
                </a:lnTo>
                <a:lnTo>
                  <a:pt x="1689613" y="1249747"/>
                </a:lnTo>
                <a:lnTo>
                  <a:pt x="1689613" y="1246089"/>
                </a:lnTo>
                <a:close/>
                <a:moveTo>
                  <a:pt x="3699771" y="1241113"/>
                </a:moveTo>
                <a:lnTo>
                  <a:pt x="3698984" y="1241289"/>
                </a:lnTo>
                <a:lnTo>
                  <a:pt x="3697953" y="1245405"/>
                </a:lnTo>
                <a:lnTo>
                  <a:pt x="3701733" y="1248833"/>
                </a:lnTo>
                <a:lnTo>
                  <a:pt x="3703107" y="1253634"/>
                </a:lnTo>
                <a:lnTo>
                  <a:pt x="3701045" y="1259464"/>
                </a:lnTo>
                <a:lnTo>
                  <a:pt x="3695090" y="1265294"/>
                </a:lnTo>
                <a:lnTo>
                  <a:pt x="3694059" y="1268381"/>
                </a:lnTo>
                <a:lnTo>
                  <a:pt x="3697150" y="1276267"/>
                </a:lnTo>
                <a:lnTo>
                  <a:pt x="3703794" y="1281754"/>
                </a:lnTo>
                <a:lnTo>
                  <a:pt x="3703794" y="1285183"/>
                </a:lnTo>
                <a:lnTo>
                  <a:pt x="3697838" y="1292385"/>
                </a:lnTo>
                <a:lnTo>
                  <a:pt x="3698526" y="1301645"/>
                </a:lnTo>
                <a:lnTo>
                  <a:pt x="3696464" y="1305759"/>
                </a:lnTo>
                <a:lnTo>
                  <a:pt x="3688791" y="1308846"/>
                </a:lnTo>
                <a:lnTo>
                  <a:pt x="3686729" y="1315018"/>
                </a:lnTo>
                <a:lnTo>
                  <a:pt x="3688104" y="1317762"/>
                </a:lnTo>
                <a:lnTo>
                  <a:pt x="3682263" y="1321077"/>
                </a:lnTo>
                <a:lnTo>
                  <a:pt x="3679628" y="1329193"/>
                </a:lnTo>
                <a:lnTo>
                  <a:pt x="3675506" y="1331936"/>
                </a:lnTo>
                <a:lnTo>
                  <a:pt x="3673330" y="1336966"/>
                </a:lnTo>
                <a:lnTo>
                  <a:pt x="3669092" y="1338795"/>
                </a:lnTo>
                <a:lnTo>
                  <a:pt x="3666916" y="1343597"/>
                </a:lnTo>
                <a:lnTo>
                  <a:pt x="3662335" y="1343597"/>
                </a:lnTo>
                <a:lnTo>
                  <a:pt x="3654547" y="1348397"/>
                </a:lnTo>
                <a:lnTo>
                  <a:pt x="3651455" y="1360856"/>
                </a:lnTo>
                <a:lnTo>
                  <a:pt x="3636452" y="1369544"/>
                </a:lnTo>
                <a:lnTo>
                  <a:pt x="3634619" y="1373087"/>
                </a:lnTo>
                <a:lnTo>
                  <a:pt x="3623625" y="1382461"/>
                </a:lnTo>
                <a:lnTo>
                  <a:pt x="3623052" y="1385090"/>
                </a:lnTo>
                <a:lnTo>
                  <a:pt x="3616983" y="1389777"/>
                </a:lnTo>
                <a:lnTo>
                  <a:pt x="3606459" y="1396170"/>
                </a:lnTo>
                <a:lnTo>
                  <a:pt x="3607133" y="1396292"/>
                </a:lnTo>
                <a:lnTo>
                  <a:pt x="3617669" y="1390005"/>
                </a:lnTo>
                <a:lnTo>
                  <a:pt x="3623739" y="1385318"/>
                </a:lnTo>
                <a:lnTo>
                  <a:pt x="3624426" y="1382689"/>
                </a:lnTo>
                <a:lnTo>
                  <a:pt x="3635421" y="1373316"/>
                </a:lnTo>
                <a:lnTo>
                  <a:pt x="3637254" y="1369772"/>
                </a:lnTo>
                <a:lnTo>
                  <a:pt x="3652371" y="1361086"/>
                </a:lnTo>
                <a:lnTo>
                  <a:pt x="3655463" y="1348625"/>
                </a:lnTo>
                <a:lnTo>
                  <a:pt x="3663251" y="1343824"/>
                </a:lnTo>
                <a:lnTo>
                  <a:pt x="3667832" y="1343824"/>
                </a:lnTo>
                <a:lnTo>
                  <a:pt x="3670008" y="1339023"/>
                </a:lnTo>
                <a:lnTo>
                  <a:pt x="3674246" y="1337080"/>
                </a:lnTo>
                <a:lnTo>
                  <a:pt x="3676422" y="1332164"/>
                </a:lnTo>
                <a:lnTo>
                  <a:pt x="3680544" y="1329307"/>
                </a:lnTo>
                <a:lnTo>
                  <a:pt x="3683179" y="1321192"/>
                </a:lnTo>
                <a:lnTo>
                  <a:pt x="3689020" y="1317877"/>
                </a:lnTo>
                <a:lnTo>
                  <a:pt x="3694630" y="1317877"/>
                </a:lnTo>
                <a:lnTo>
                  <a:pt x="3697299" y="1319969"/>
                </a:lnTo>
                <a:lnTo>
                  <a:pt x="3694630" y="1317875"/>
                </a:lnTo>
                <a:lnTo>
                  <a:pt x="3689019" y="1317875"/>
                </a:lnTo>
                <a:lnTo>
                  <a:pt x="3687644" y="1315133"/>
                </a:lnTo>
                <a:lnTo>
                  <a:pt x="3689706" y="1308959"/>
                </a:lnTo>
                <a:lnTo>
                  <a:pt x="3697380" y="1305873"/>
                </a:lnTo>
                <a:lnTo>
                  <a:pt x="3699441" y="1301758"/>
                </a:lnTo>
                <a:lnTo>
                  <a:pt x="3698754" y="1292384"/>
                </a:lnTo>
                <a:lnTo>
                  <a:pt x="3704709" y="1285183"/>
                </a:lnTo>
                <a:lnTo>
                  <a:pt x="3704709" y="1281754"/>
                </a:lnTo>
                <a:lnTo>
                  <a:pt x="3698067" y="1276267"/>
                </a:lnTo>
                <a:lnTo>
                  <a:pt x="3694975" y="1268265"/>
                </a:lnTo>
                <a:lnTo>
                  <a:pt x="3696006" y="1265179"/>
                </a:lnTo>
                <a:lnTo>
                  <a:pt x="3701961" y="1259349"/>
                </a:lnTo>
                <a:lnTo>
                  <a:pt x="3704022" y="1253519"/>
                </a:lnTo>
                <a:lnTo>
                  <a:pt x="3702648" y="1248604"/>
                </a:lnTo>
                <a:lnTo>
                  <a:pt x="3698754" y="1245175"/>
                </a:lnTo>
                <a:close/>
                <a:moveTo>
                  <a:pt x="3173646" y="1235001"/>
                </a:moveTo>
                <a:lnTo>
                  <a:pt x="3151314" y="1241517"/>
                </a:lnTo>
                <a:lnTo>
                  <a:pt x="3107221" y="1247232"/>
                </a:lnTo>
                <a:lnTo>
                  <a:pt x="3106949" y="1247836"/>
                </a:lnTo>
                <a:lnTo>
                  <a:pt x="3150401" y="1242203"/>
                </a:lnTo>
                <a:lnTo>
                  <a:pt x="3172734" y="1235687"/>
                </a:lnTo>
                <a:lnTo>
                  <a:pt x="3176399" y="1239117"/>
                </a:lnTo>
                <a:lnTo>
                  <a:pt x="3196441" y="1245632"/>
                </a:lnTo>
                <a:lnTo>
                  <a:pt x="3202167" y="1249290"/>
                </a:lnTo>
                <a:lnTo>
                  <a:pt x="3207893" y="1249062"/>
                </a:lnTo>
                <a:lnTo>
                  <a:pt x="3215910" y="1245632"/>
                </a:lnTo>
                <a:lnTo>
                  <a:pt x="3224729" y="1247004"/>
                </a:lnTo>
                <a:lnTo>
                  <a:pt x="3232746" y="1260378"/>
                </a:lnTo>
                <a:lnTo>
                  <a:pt x="3235380" y="1260150"/>
                </a:lnTo>
                <a:lnTo>
                  <a:pt x="3235499" y="1259533"/>
                </a:lnTo>
                <a:lnTo>
                  <a:pt x="3233658" y="1259692"/>
                </a:lnTo>
                <a:lnTo>
                  <a:pt x="3225642" y="1246318"/>
                </a:lnTo>
                <a:lnTo>
                  <a:pt x="3216823" y="1244946"/>
                </a:lnTo>
                <a:lnTo>
                  <a:pt x="3208806" y="1248376"/>
                </a:lnTo>
                <a:lnTo>
                  <a:pt x="3203080" y="1248604"/>
                </a:lnTo>
                <a:lnTo>
                  <a:pt x="3197354" y="1244946"/>
                </a:lnTo>
                <a:lnTo>
                  <a:pt x="3177311" y="1238431"/>
                </a:lnTo>
                <a:close/>
                <a:moveTo>
                  <a:pt x="1710801" y="1231114"/>
                </a:moveTo>
                <a:lnTo>
                  <a:pt x="1712748" y="1232257"/>
                </a:lnTo>
                <a:lnTo>
                  <a:pt x="1713549" y="1236601"/>
                </a:lnTo>
                <a:lnTo>
                  <a:pt x="1712977" y="1239687"/>
                </a:lnTo>
                <a:lnTo>
                  <a:pt x="1716641" y="1243917"/>
                </a:lnTo>
                <a:lnTo>
                  <a:pt x="1719505" y="1246432"/>
                </a:lnTo>
                <a:lnTo>
                  <a:pt x="1722597" y="1249518"/>
                </a:lnTo>
                <a:lnTo>
                  <a:pt x="1736684" y="1257062"/>
                </a:lnTo>
                <a:lnTo>
                  <a:pt x="1737256" y="1262664"/>
                </a:lnTo>
                <a:lnTo>
                  <a:pt x="1733820" y="1261863"/>
                </a:lnTo>
                <a:lnTo>
                  <a:pt x="1732446" y="1263807"/>
                </a:lnTo>
                <a:lnTo>
                  <a:pt x="1731072" y="1266093"/>
                </a:lnTo>
                <a:lnTo>
                  <a:pt x="1732217" y="1270551"/>
                </a:lnTo>
                <a:lnTo>
                  <a:pt x="1730499" y="1272266"/>
                </a:lnTo>
                <a:lnTo>
                  <a:pt x="1727980" y="1272266"/>
                </a:lnTo>
                <a:lnTo>
                  <a:pt x="1722368" y="1265293"/>
                </a:lnTo>
                <a:lnTo>
                  <a:pt x="1713893" y="1262549"/>
                </a:lnTo>
                <a:lnTo>
                  <a:pt x="1706334" y="1256720"/>
                </a:lnTo>
                <a:lnTo>
                  <a:pt x="1706334" y="1250318"/>
                </a:lnTo>
                <a:lnTo>
                  <a:pt x="1708625" y="1247803"/>
                </a:lnTo>
                <a:lnTo>
                  <a:pt x="1701295" y="1240831"/>
                </a:lnTo>
                <a:lnTo>
                  <a:pt x="1702669" y="1237516"/>
                </a:lnTo>
                <a:lnTo>
                  <a:pt x="1706563" y="1239459"/>
                </a:lnTo>
                <a:lnTo>
                  <a:pt x="1710801" y="1236715"/>
                </a:lnTo>
                <a:close/>
                <a:moveTo>
                  <a:pt x="1445899" y="1224484"/>
                </a:moveTo>
                <a:lnTo>
                  <a:pt x="1452427" y="1227457"/>
                </a:lnTo>
                <a:lnTo>
                  <a:pt x="1464338" y="1242774"/>
                </a:lnTo>
                <a:lnTo>
                  <a:pt x="1462391" y="1248147"/>
                </a:lnTo>
                <a:lnTo>
                  <a:pt x="1466171" y="1252719"/>
                </a:lnTo>
                <a:lnTo>
                  <a:pt x="1470637" y="1253405"/>
                </a:lnTo>
                <a:lnTo>
                  <a:pt x="1484037" y="1248832"/>
                </a:lnTo>
                <a:lnTo>
                  <a:pt x="1493085" y="1249518"/>
                </a:lnTo>
                <a:lnTo>
                  <a:pt x="1525610" y="1268379"/>
                </a:lnTo>
                <a:lnTo>
                  <a:pt x="1546454" y="1284040"/>
                </a:lnTo>
                <a:lnTo>
                  <a:pt x="1548859" y="1287698"/>
                </a:lnTo>
                <a:lnTo>
                  <a:pt x="1550920" y="1296499"/>
                </a:lnTo>
                <a:lnTo>
                  <a:pt x="1548057" y="1308502"/>
                </a:lnTo>
                <a:lnTo>
                  <a:pt x="1541758" y="1311931"/>
                </a:lnTo>
                <a:lnTo>
                  <a:pt x="1527671" y="1297871"/>
                </a:lnTo>
                <a:lnTo>
                  <a:pt x="1515532" y="1292270"/>
                </a:lnTo>
                <a:lnTo>
                  <a:pt x="1475562" y="1291127"/>
                </a:lnTo>
                <a:lnTo>
                  <a:pt x="1456207" y="1296271"/>
                </a:lnTo>
                <a:lnTo>
                  <a:pt x="1450137" y="1295928"/>
                </a:lnTo>
                <a:lnTo>
                  <a:pt x="1437539" y="1289641"/>
                </a:lnTo>
                <a:lnTo>
                  <a:pt x="1422881" y="1275581"/>
                </a:lnTo>
                <a:lnTo>
                  <a:pt x="1428950" y="1266436"/>
                </a:lnTo>
                <a:lnTo>
                  <a:pt x="1438799" y="1265064"/>
                </a:lnTo>
                <a:lnTo>
                  <a:pt x="1440975" y="1263235"/>
                </a:lnTo>
                <a:lnTo>
                  <a:pt x="1440975" y="1254776"/>
                </a:lnTo>
                <a:lnTo>
                  <a:pt x="1435019" y="1241859"/>
                </a:lnTo>
                <a:lnTo>
                  <a:pt x="1435593" y="1230543"/>
                </a:lnTo>
                <a:lnTo>
                  <a:pt x="1438914" y="1225742"/>
                </a:lnTo>
                <a:close/>
                <a:moveTo>
                  <a:pt x="3717517" y="1224448"/>
                </a:moveTo>
                <a:lnTo>
                  <a:pt x="3717079" y="1224485"/>
                </a:lnTo>
                <a:lnTo>
                  <a:pt x="3711123" y="1229286"/>
                </a:lnTo>
                <a:lnTo>
                  <a:pt x="3710093" y="1236831"/>
                </a:lnTo>
                <a:lnTo>
                  <a:pt x="3706744" y="1239505"/>
                </a:lnTo>
                <a:lnTo>
                  <a:pt x="3707458" y="1239345"/>
                </a:lnTo>
                <a:lnTo>
                  <a:pt x="3710894" y="1236601"/>
                </a:lnTo>
                <a:lnTo>
                  <a:pt x="3712038" y="1229057"/>
                </a:lnTo>
                <a:close/>
                <a:moveTo>
                  <a:pt x="3352054" y="1223977"/>
                </a:moveTo>
                <a:lnTo>
                  <a:pt x="3316118" y="1226428"/>
                </a:lnTo>
                <a:lnTo>
                  <a:pt x="3315468" y="1227096"/>
                </a:lnTo>
                <a:lnTo>
                  <a:pt x="3352082" y="1224599"/>
                </a:lnTo>
                <a:close/>
                <a:moveTo>
                  <a:pt x="3734830" y="1221399"/>
                </a:moveTo>
                <a:lnTo>
                  <a:pt x="3729177" y="1225093"/>
                </a:lnTo>
                <a:lnTo>
                  <a:pt x="3729333" y="1225170"/>
                </a:lnTo>
                <a:lnTo>
                  <a:pt x="3735047" y="1221437"/>
                </a:lnTo>
                <a:close/>
                <a:moveTo>
                  <a:pt x="1617920" y="1219798"/>
                </a:moveTo>
                <a:lnTo>
                  <a:pt x="1621584" y="1223798"/>
                </a:lnTo>
                <a:lnTo>
                  <a:pt x="1622272" y="1225742"/>
                </a:lnTo>
                <a:lnTo>
                  <a:pt x="1620783" y="1226542"/>
                </a:lnTo>
                <a:lnTo>
                  <a:pt x="1616774" y="1225284"/>
                </a:lnTo>
                <a:lnTo>
                  <a:pt x="1616087" y="1233858"/>
                </a:lnTo>
                <a:lnTo>
                  <a:pt x="1619065" y="1240716"/>
                </a:lnTo>
                <a:lnTo>
                  <a:pt x="1623073" y="1241402"/>
                </a:lnTo>
                <a:lnTo>
                  <a:pt x="1628800" y="1254205"/>
                </a:lnTo>
                <a:lnTo>
                  <a:pt x="1618836" y="1253747"/>
                </a:lnTo>
                <a:lnTo>
                  <a:pt x="1617805" y="1251233"/>
                </a:lnTo>
                <a:lnTo>
                  <a:pt x="1611048" y="1250432"/>
                </a:lnTo>
                <a:lnTo>
                  <a:pt x="1602802" y="1244374"/>
                </a:lnTo>
                <a:lnTo>
                  <a:pt x="1602573" y="1235572"/>
                </a:lnTo>
                <a:lnTo>
                  <a:pt x="1604634" y="1234086"/>
                </a:lnTo>
                <a:lnTo>
                  <a:pt x="1606123" y="1228599"/>
                </a:lnTo>
                <a:lnTo>
                  <a:pt x="1614140" y="1226313"/>
                </a:lnTo>
                <a:close/>
                <a:moveTo>
                  <a:pt x="1489420" y="1219683"/>
                </a:moveTo>
                <a:lnTo>
                  <a:pt x="1497551" y="1219683"/>
                </a:lnTo>
                <a:lnTo>
                  <a:pt x="1514272" y="1224599"/>
                </a:lnTo>
                <a:lnTo>
                  <a:pt x="1531909" y="1232829"/>
                </a:lnTo>
                <a:lnTo>
                  <a:pt x="1547943" y="1244146"/>
                </a:lnTo>
                <a:lnTo>
                  <a:pt x="1573368" y="1272837"/>
                </a:lnTo>
                <a:lnTo>
                  <a:pt x="1574055" y="1278781"/>
                </a:lnTo>
                <a:lnTo>
                  <a:pt x="1570046" y="1283240"/>
                </a:lnTo>
                <a:lnTo>
                  <a:pt x="1562946" y="1284954"/>
                </a:lnTo>
                <a:lnTo>
                  <a:pt x="1557334" y="1283811"/>
                </a:lnTo>
                <a:lnTo>
                  <a:pt x="1529389" y="1264264"/>
                </a:lnTo>
                <a:lnTo>
                  <a:pt x="1493199" y="1245746"/>
                </a:lnTo>
                <a:lnTo>
                  <a:pt x="1486442" y="1244717"/>
                </a:lnTo>
                <a:lnTo>
                  <a:pt x="1479570" y="1246889"/>
                </a:lnTo>
                <a:lnTo>
                  <a:pt x="1472699" y="1240831"/>
                </a:lnTo>
                <a:lnTo>
                  <a:pt x="1483579" y="1221970"/>
                </a:lnTo>
                <a:close/>
                <a:moveTo>
                  <a:pt x="1759131" y="1213053"/>
                </a:moveTo>
                <a:lnTo>
                  <a:pt x="1764170" y="1217283"/>
                </a:lnTo>
                <a:lnTo>
                  <a:pt x="1767949" y="1223455"/>
                </a:lnTo>
                <a:lnTo>
                  <a:pt x="1768522" y="1229057"/>
                </a:lnTo>
                <a:lnTo>
                  <a:pt x="1766002" y="1231571"/>
                </a:lnTo>
                <a:lnTo>
                  <a:pt x="1766002" y="1245289"/>
                </a:lnTo>
                <a:lnTo>
                  <a:pt x="1757528" y="1245860"/>
                </a:lnTo>
                <a:lnTo>
                  <a:pt x="1755581" y="1250890"/>
                </a:lnTo>
                <a:lnTo>
                  <a:pt x="1757871" y="1255919"/>
                </a:lnTo>
                <a:lnTo>
                  <a:pt x="1748251" y="1253405"/>
                </a:lnTo>
                <a:lnTo>
                  <a:pt x="1745388" y="1255919"/>
                </a:lnTo>
                <a:lnTo>
                  <a:pt x="1739776" y="1254205"/>
                </a:lnTo>
                <a:lnTo>
                  <a:pt x="1738058" y="1251461"/>
                </a:lnTo>
                <a:lnTo>
                  <a:pt x="1729354" y="1250547"/>
                </a:lnTo>
                <a:lnTo>
                  <a:pt x="1721223" y="1245289"/>
                </a:lnTo>
                <a:lnTo>
                  <a:pt x="1717558" y="1233515"/>
                </a:lnTo>
                <a:lnTo>
                  <a:pt x="1718130" y="1230428"/>
                </a:lnTo>
                <a:lnTo>
                  <a:pt x="1722711" y="1229742"/>
                </a:lnTo>
                <a:lnTo>
                  <a:pt x="1721795" y="1236030"/>
                </a:lnTo>
                <a:lnTo>
                  <a:pt x="1726033" y="1235801"/>
                </a:lnTo>
                <a:lnTo>
                  <a:pt x="1725231" y="1227685"/>
                </a:lnTo>
                <a:lnTo>
                  <a:pt x="1723284" y="1226885"/>
                </a:lnTo>
                <a:lnTo>
                  <a:pt x="1723055" y="1223798"/>
                </a:lnTo>
                <a:lnTo>
                  <a:pt x="1736913" y="1225170"/>
                </a:lnTo>
                <a:lnTo>
                  <a:pt x="1738860" y="1215911"/>
                </a:lnTo>
                <a:lnTo>
                  <a:pt x="1743097" y="1215111"/>
                </a:lnTo>
                <a:lnTo>
                  <a:pt x="1749625" y="1223227"/>
                </a:lnTo>
                <a:lnTo>
                  <a:pt x="1753519" y="1224370"/>
                </a:lnTo>
                <a:lnTo>
                  <a:pt x="1755466" y="1221627"/>
                </a:lnTo>
                <a:lnTo>
                  <a:pt x="1752603" y="1219683"/>
                </a:lnTo>
                <a:lnTo>
                  <a:pt x="1752603" y="1215797"/>
                </a:lnTo>
                <a:close/>
                <a:moveTo>
                  <a:pt x="3913788" y="1209560"/>
                </a:moveTo>
                <a:lnTo>
                  <a:pt x="3915438" y="1216369"/>
                </a:lnTo>
                <a:lnTo>
                  <a:pt x="3915519" y="1216460"/>
                </a:lnTo>
                <a:lnTo>
                  <a:pt x="3913836" y="1209624"/>
                </a:lnTo>
                <a:close/>
                <a:moveTo>
                  <a:pt x="1852928" y="1206309"/>
                </a:moveTo>
                <a:lnTo>
                  <a:pt x="1854646" y="1207452"/>
                </a:lnTo>
                <a:lnTo>
                  <a:pt x="1853386" y="1217283"/>
                </a:lnTo>
                <a:lnTo>
                  <a:pt x="1855104" y="1224827"/>
                </a:lnTo>
                <a:lnTo>
                  <a:pt x="1863579" y="1229857"/>
                </a:lnTo>
                <a:lnTo>
                  <a:pt x="1868962" y="1243574"/>
                </a:lnTo>
                <a:lnTo>
                  <a:pt x="1866099" y="1257520"/>
                </a:lnTo>
                <a:lnTo>
                  <a:pt x="1866900" y="1261978"/>
                </a:lnTo>
                <a:lnTo>
                  <a:pt x="1869191" y="1264264"/>
                </a:lnTo>
                <a:lnTo>
                  <a:pt x="1869191" y="1269065"/>
                </a:lnTo>
                <a:lnTo>
                  <a:pt x="1866099" y="1269866"/>
                </a:lnTo>
                <a:lnTo>
                  <a:pt x="1866099" y="1272609"/>
                </a:lnTo>
                <a:lnTo>
                  <a:pt x="1868962" y="1273980"/>
                </a:lnTo>
                <a:lnTo>
                  <a:pt x="1876062" y="1273180"/>
                </a:lnTo>
                <a:lnTo>
                  <a:pt x="1874688" y="1279010"/>
                </a:lnTo>
                <a:lnTo>
                  <a:pt x="1865984" y="1290784"/>
                </a:lnTo>
                <a:lnTo>
                  <a:pt x="1859456" y="1288041"/>
                </a:lnTo>
                <a:lnTo>
                  <a:pt x="1848462" y="1288269"/>
                </a:lnTo>
                <a:lnTo>
                  <a:pt x="1841934" y="1285983"/>
                </a:lnTo>
                <a:lnTo>
                  <a:pt x="1833230" y="1278438"/>
                </a:lnTo>
                <a:lnTo>
                  <a:pt x="1830366" y="1279582"/>
                </a:lnTo>
                <a:lnTo>
                  <a:pt x="1822464" y="1277638"/>
                </a:lnTo>
                <a:lnTo>
                  <a:pt x="1822693" y="1275695"/>
                </a:lnTo>
                <a:lnTo>
                  <a:pt x="1830595" y="1273752"/>
                </a:lnTo>
                <a:lnTo>
                  <a:pt x="1825213" y="1268951"/>
                </a:lnTo>
                <a:lnTo>
                  <a:pt x="1826358" y="1265864"/>
                </a:lnTo>
                <a:lnTo>
                  <a:pt x="1824984" y="1263921"/>
                </a:lnTo>
                <a:lnTo>
                  <a:pt x="1819944" y="1259693"/>
                </a:lnTo>
                <a:lnTo>
                  <a:pt x="1822464" y="1255806"/>
                </a:lnTo>
                <a:lnTo>
                  <a:pt x="1828992" y="1256377"/>
                </a:lnTo>
                <a:lnTo>
                  <a:pt x="1826702" y="1251347"/>
                </a:lnTo>
                <a:lnTo>
                  <a:pt x="1831512" y="1245518"/>
                </a:lnTo>
                <a:lnTo>
                  <a:pt x="1826472" y="1240716"/>
                </a:lnTo>
                <a:lnTo>
                  <a:pt x="1817425" y="1245518"/>
                </a:lnTo>
                <a:lnTo>
                  <a:pt x="1817654" y="1251919"/>
                </a:lnTo>
                <a:lnTo>
                  <a:pt x="1815707" y="1253633"/>
                </a:lnTo>
                <a:lnTo>
                  <a:pt x="1812271" y="1253633"/>
                </a:lnTo>
                <a:lnTo>
                  <a:pt x="1812844" y="1249404"/>
                </a:lnTo>
                <a:lnTo>
                  <a:pt x="1807461" y="1247460"/>
                </a:lnTo>
                <a:lnTo>
                  <a:pt x="1805514" y="1251690"/>
                </a:lnTo>
                <a:lnTo>
                  <a:pt x="1802995" y="1253062"/>
                </a:lnTo>
                <a:lnTo>
                  <a:pt x="1789480" y="1252261"/>
                </a:lnTo>
                <a:lnTo>
                  <a:pt x="1785243" y="1248604"/>
                </a:lnTo>
                <a:lnTo>
                  <a:pt x="1782151" y="1241631"/>
                </a:lnTo>
                <a:lnTo>
                  <a:pt x="1780776" y="1236601"/>
                </a:lnTo>
                <a:lnTo>
                  <a:pt x="1786732" y="1227913"/>
                </a:lnTo>
                <a:lnTo>
                  <a:pt x="1803911" y="1225170"/>
                </a:lnTo>
                <a:lnTo>
                  <a:pt x="1800819" y="1216483"/>
                </a:lnTo>
                <a:lnTo>
                  <a:pt x="1805285" y="1214539"/>
                </a:lnTo>
                <a:lnTo>
                  <a:pt x="1813416" y="1216254"/>
                </a:lnTo>
                <a:lnTo>
                  <a:pt x="1814562" y="1213968"/>
                </a:lnTo>
                <a:lnTo>
                  <a:pt x="1819028" y="1212254"/>
                </a:lnTo>
                <a:lnTo>
                  <a:pt x="1831970" y="1217511"/>
                </a:lnTo>
                <a:lnTo>
                  <a:pt x="1839070" y="1217740"/>
                </a:lnTo>
                <a:lnTo>
                  <a:pt x="1845827" y="1213511"/>
                </a:lnTo>
                <a:lnTo>
                  <a:pt x="1848118" y="1207681"/>
                </a:lnTo>
                <a:close/>
                <a:moveTo>
                  <a:pt x="3681812" y="1192455"/>
                </a:moveTo>
                <a:lnTo>
                  <a:pt x="3660843" y="1200937"/>
                </a:lnTo>
                <a:lnTo>
                  <a:pt x="3660436" y="1201418"/>
                </a:lnTo>
                <a:lnTo>
                  <a:pt x="3681690" y="1192822"/>
                </a:lnTo>
                <a:close/>
                <a:moveTo>
                  <a:pt x="3881936" y="1192066"/>
                </a:moveTo>
                <a:lnTo>
                  <a:pt x="3884173" y="1203453"/>
                </a:lnTo>
                <a:lnTo>
                  <a:pt x="3884386" y="1203715"/>
                </a:lnTo>
                <a:lnTo>
                  <a:pt x="3881997" y="1192135"/>
                </a:lnTo>
                <a:close/>
                <a:moveTo>
                  <a:pt x="3629119" y="1188706"/>
                </a:moveTo>
                <a:lnTo>
                  <a:pt x="3619728" y="1189278"/>
                </a:lnTo>
                <a:lnTo>
                  <a:pt x="3613200" y="1191792"/>
                </a:lnTo>
                <a:lnTo>
                  <a:pt x="3612559" y="1192373"/>
                </a:lnTo>
                <a:lnTo>
                  <a:pt x="3618815" y="1189964"/>
                </a:lnTo>
                <a:lnTo>
                  <a:pt x="3628205" y="1189393"/>
                </a:lnTo>
                <a:lnTo>
                  <a:pt x="3635880" y="1192822"/>
                </a:lnTo>
                <a:lnTo>
                  <a:pt x="3644469" y="1208139"/>
                </a:lnTo>
                <a:lnTo>
                  <a:pt x="3648134" y="1209282"/>
                </a:lnTo>
                <a:lnTo>
                  <a:pt x="3651570" y="1209282"/>
                </a:lnTo>
                <a:lnTo>
                  <a:pt x="3655578" y="1206767"/>
                </a:lnTo>
                <a:lnTo>
                  <a:pt x="3655782" y="1206526"/>
                </a:lnTo>
                <a:lnTo>
                  <a:pt x="3652482" y="1208596"/>
                </a:lnTo>
                <a:lnTo>
                  <a:pt x="3649047" y="1208596"/>
                </a:lnTo>
                <a:lnTo>
                  <a:pt x="3645382" y="1207453"/>
                </a:lnTo>
                <a:lnTo>
                  <a:pt x="3636792" y="1192135"/>
                </a:lnTo>
                <a:close/>
                <a:moveTo>
                  <a:pt x="963395" y="1185848"/>
                </a:moveTo>
                <a:lnTo>
                  <a:pt x="962878" y="1185934"/>
                </a:lnTo>
                <a:lnTo>
                  <a:pt x="968549" y="1196365"/>
                </a:lnTo>
                <a:lnTo>
                  <a:pt x="970840" y="1214540"/>
                </a:lnTo>
                <a:lnTo>
                  <a:pt x="974046" y="1220370"/>
                </a:lnTo>
                <a:lnTo>
                  <a:pt x="980803" y="1225285"/>
                </a:lnTo>
                <a:lnTo>
                  <a:pt x="981720" y="1228829"/>
                </a:lnTo>
                <a:lnTo>
                  <a:pt x="974504" y="1229743"/>
                </a:lnTo>
                <a:lnTo>
                  <a:pt x="968205" y="1233287"/>
                </a:lnTo>
                <a:lnTo>
                  <a:pt x="967747" y="1238202"/>
                </a:lnTo>
                <a:lnTo>
                  <a:pt x="972214" y="1240031"/>
                </a:lnTo>
                <a:lnTo>
                  <a:pt x="976222" y="1251691"/>
                </a:lnTo>
                <a:lnTo>
                  <a:pt x="974390" y="1258892"/>
                </a:lnTo>
                <a:lnTo>
                  <a:pt x="971641" y="1261979"/>
                </a:lnTo>
                <a:lnTo>
                  <a:pt x="963052" y="1262436"/>
                </a:lnTo>
                <a:lnTo>
                  <a:pt x="963052" y="1265065"/>
                </a:lnTo>
                <a:lnTo>
                  <a:pt x="967976" y="1270438"/>
                </a:lnTo>
                <a:lnTo>
                  <a:pt x="968417" y="1270397"/>
                </a:lnTo>
                <a:lnTo>
                  <a:pt x="963739" y="1265293"/>
                </a:lnTo>
                <a:lnTo>
                  <a:pt x="963739" y="1262664"/>
                </a:lnTo>
                <a:lnTo>
                  <a:pt x="972328" y="1262207"/>
                </a:lnTo>
                <a:lnTo>
                  <a:pt x="975076" y="1259120"/>
                </a:lnTo>
                <a:lnTo>
                  <a:pt x="976909" y="1251919"/>
                </a:lnTo>
                <a:lnTo>
                  <a:pt x="972901" y="1240259"/>
                </a:lnTo>
                <a:lnTo>
                  <a:pt x="968435" y="1238430"/>
                </a:lnTo>
                <a:lnTo>
                  <a:pt x="968893" y="1233515"/>
                </a:lnTo>
                <a:lnTo>
                  <a:pt x="975192" y="1229971"/>
                </a:lnTo>
                <a:lnTo>
                  <a:pt x="982407" y="1229057"/>
                </a:lnTo>
                <a:lnTo>
                  <a:pt x="981491" y="1225513"/>
                </a:lnTo>
                <a:lnTo>
                  <a:pt x="974734" y="1220598"/>
                </a:lnTo>
                <a:lnTo>
                  <a:pt x="971527" y="1214768"/>
                </a:lnTo>
                <a:lnTo>
                  <a:pt x="969236" y="1196593"/>
                </a:lnTo>
                <a:close/>
                <a:moveTo>
                  <a:pt x="3750173" y="1176297"/>
                </a:moveTo>
                <a:lnTo>
                  <a:pt x="3749375" y="1176704"/>
                </a:lnTo>
                <a:lnTo>
                  <a:pt x="3748001" y="1196365"/>
                </a:lnTo>
                <a:lnTo>
                  <a:pt x="3750406" y="1198423"/>
                </a:lnTo>
                <a:lnTo>
                  <a:pt x="3746627" y="1203225"/>
                </a:lnTo>
                <a:lnTo>
                  <a:pt x="3746627" y="1211111"/>
                </a:lnTo>
                <a:lnTo>
                  <a:pt x="3744222" y="1218998"/>
                </a:lnTo>
                <a:lnTo>
                  <a:pt x="3741182" y="1222033"/>
                </a:lnTo>
                <a:lnTo>
                  <a:pt x="3741473" y="1222084"/>
                </a:lnTo>
                <a:lnTo>
                  <a:pt x="3745023" y="1218655"/>
                </a:lnTo>
                <a:lnTo>
                  <a:pt x="3747428" y="1210767"/>
                </a:lnTo>
                <a:lnTo>
                  <a:pt x="3747428" y="1202880"/>
                </a:lnTo>
                <a:lnTo>
                  <a:pt x="3751207" y="1197965"/>
                </a:lnTo>
                <a:lnTo>
                  <a:pt x="3748802" y="1195907"/>
                </a:lnTo>
                <a:close/>
                <a:moveTo>
                  <a:pt x="1393675" y="1170302"/>
                </a:moveTo>
                <a:lnTo>
                  <a:pt x="1399632" y="1171788"/>
                </a:lnTo>
                <a:lnTo>
                  <a:pt x="1433531" y="1202080"/>
                </a:lnTo>
                <a:lnTo>
                  <a:pt x="1436737" y="1207338"/>
                </a:lnTo>
                <a:lnTo>
                  <a:pt x="1436966" y="1211110"/>
                </a:lnTo>
                <a:lnTo>
                  <a:pt x="1430554" y="1230657"/>
                </a:lnTo>
                <a:lnTo>
                  <a:pt x="1431241" y="1242888"/>
                </a:lnTo>
                <a:lnTo>
                  <a:pt x="1435249" y="1255691"/>
                </a:lnTo>
                <a:lnTo>
                  <a:pt x="1434562" y="1258892"/>
                </a:lnTo>
                <a:lnTo>
                  <a:pt x="1421276" y="1266322"/>
                </a:lnTo>
                <a:lnTo>
                  <a:pt x="1416466" y="1266322"/>
                </a:lnTo>
                <a:lnTo>
                  <a:pt x="1398944" y="1249861"/>
                </a:lnTo>
                <a:lnTo>
                  <a:pt x="1394821" y="1245860"/>
                </a:lnTo>
                <a:lnTo>
                  <a:pt x="1389896" y="1236601"/>
                </a:lnTo>
                <a:lnTo>
                  <a:pt x="1382453" y="1196822"/>
                </a:lnTo>
                <a:lnTo>
                  <a:pt x="1382910" y="1174874"/>
                </a:lnTo>
                <a:lnTo>
                  <a:pt x="1384170" y="1172359"/>
                </a:lnTo>
                <a:close/>
                <a:moveTo>
                  <a:pt x="3706636" y="1169469"/>
                </a:moveTo>
                <a:lnTo>
                  <a:pt x="3685122" y="1178304"/>
                </a:lnTo>
                <a:lnTo>
                  <a:pt x="3684967" y="1178679"/>
                </a:lnTo>
                <a:lnTo>
                  <a:pt x="3706199" y="1169959"/>
                </a:lnTo>
                <a:close/>
                <a:moveTo>
                  <a:pt x="3846765" y="1169154"/>
                </a:moveTo>
                <a:lnTo>
                  <a:pt x="3847639" y="1170759"/>
                </a:lnTo>
                <a:lnTo>
                  <a:pt x="3847704" y="1170813"/>
                </a:lnTo>
                <a:close/>
                <a:moveTo>
                  <a:pt x="3520548" y="1161843"/>
                </a:moveTo>
                <a:lnTo>
                  <a:pt x="3520208" y="1161958"/>
                </a:lnTo>
                <a:lnTo>
                  <a:pt x="3516771" y="1165387"/>
                </a:lnTo>
                <a:lnTo>
                  <a:pt x="3515053" y="1170531"/>
                </a:lnTo>
                <a:lnTo>
                  <a:pt x="3523643" y="1171331"/>
                </a:lnTo>
                <a:lnTo>
                  <a:pt x="3539105" y="1166187"/>
                </a:lnTo>
                <a:lnTo>
                  <a:pt x="3543342" y="1166759"/>
                </a:lnTo>
                <a:lnTo>
                  <a:pt x="3547694" y="1174418"/>
                </a:lnTo>
                <a:lnTo>
                  <a:pt x="3556284" y="1176932"/>
                </a:lnTo>
                <a:lnTo>
                  <a:pt x="3574608" y="1175218"/>
                </a:lnTo>
                <a:lnTo>
                  <a:pt x="3583426" y="1177504"/>
                </a:lnTo>
                <a:lnTo>
                  <a:pt x="3591672" y="1183219"/>
                </a:lnTo>
                <a:lnTo>
                  <a:pt x="3593619" y="1187220"/>
                </a:lnTo>
                <a:lnTo>
                  <a:pt x="3600491" y="1191450"/>
                </a:lnTo>
                <a:lnTo>
                  <a:pt x="3603927" y="1195679"/>
                </a:lnTo>
                <a:lnTo>
                  <a:pt x="3608508" y="1195908"/>
                </a:lnTo>
                <a:lnTo>
                  <a:pt x="3609272" y="1195215"/>
                </a:lnTo>
                <a:lnTo>
                  <a:pt x="3604839" y="1194993"/>
                </a:lnTo>
                <a:lnTo>
                  <a:pt x="3601403" y="1190764"/>
                </a:lnTo>
                <a:lnTo>
                  <a:pt x="3594532" y="1186534"/>
                </a:lnTo>
                <a:lnTo>
                  <a:pt x="3592585" y="1182533"/>
                </a:lnTo>
                <a:lnTo>
                  <a:pt x="3584339" y="1176818"/>
                </a:lnTo>
                <a:lnTo>
                  <a:pt x="3575520" y="1174532"/>
                </a:lnTo>
                <a:lnTo>
                  <a:pt x="3557196" y="1176246"/>
                </a:lnTo>
                <a:lnTo>
                  <a:pt x="3548606" y="1173731"/>
                </a:lnTo>
                <a:lnTo>
                  <a:pt x="3544255" y="1166073"/>
                </a:lnTo>
                <a:lnTo>
                  <a:pt x="3540017" y="1165501"/>
                </a:lnTo>
                <a:lnTo>
                  <a:pt x="3524556" y="1170645"/>
                </a:lnTo>
                <a:lnTo>
                  <a:pt x="3515967" y="1169845"/>
                </a:lnTo>
                <a:lnTo>
                  <a:pt x="3517684" y="1164701"/>
                </a:lnTo>
                <a:close/>
                <a:moveTo>
                  <a:pt x="3793308" y="1155292"/>
                </a:moveTo>
                <a:lnTo>
                  <a:pt x="3792777" y="1155785"/>
                </a:lnTo>
                <a:lnTo>
                  <a:pt x="3774682" y="1163329"/>
                </a:lnTo>
                <a:lnTo>
                  <a:pt x="3766665" y="1164358"/>
                </a:lnTo>
                <a:lnTo>
                  <a:pt x="3763917" y="1169502"/>
                </a:lnTo>
                <a:lnTo>
                  <a:pt x="3760023" y="1171102"/>
                </a:lnTo>
                <a:lnTo>
                  <a:pt x="3757732" y="1167902"/>
                </a:lnTo>
                <a:lnTo>
                  <a:pt x="3746623" y="1160472"/>
                </a:lnTo>
                <a:lnTo>
                  <a:pt x="3711693" y="1164130"/>
                </a:lnTo>
                <a:lnTo>
                  <a:pt x="3711113" y="1164782"/>
                </a:lnTo>
                <a:lnTo>
                  <a:pt x="3745711" y="1161158"/>
                </a:lnTo>
                <a:lnTo>
                  <a:pt x="3756820" y="1168589"/>
                </a:lnTo>
                <a:lnTo>
                  <a:pt x="3759053" y="1171709"/>
                </a:lnTo>
                <a:lnTo>
                  <a:pt x="3759568" y="1171446"/>
                </a:lnTo>
                <a:lnTo>
                  <a:pt x="3763805" y="1169730"/>
                </a:lnTo>
                <a:lnTo>
                  <a:pt x="3766554" y="1164586"/>
                </a:lnTo>
                <a:lnTo>
                  <a:pt x="3774571" y="1163559"/>
                </a:lnTo>
                <a:lnTo>
                  <a:pt x="3792666" y="1155899"/>
                </a:lnTo>
                <a:close/>
                <a:moveTo>
                  <a:pt x="430388" y="1153042"/>
                </a:moveTo>
                <a:lnTo>
                  <a:pt x="447453" y="1159214"/>
                </a:lnTo>
                <a:lnTo>
                  <a:pt x="455699" y="1168474"/>
                </a:lnTo>
                <a:lnTo>
                  <a:pt x="459478" y="1177161"/>
                </a:lnTo>
                <a:lnTo>
                  <a:pt x="487652" y="1215455"/>
                </a:lnTo>
                <a:lnTo>
                  <a:pt x="507923" y="1222542"/>
                </a:lnTo>
                <a:lnTo>
                  <a:pt x="532088" y="1243918"/>
                </a:lnTo>
                <a:lnTo>
                  <a:pt x="537356" y="1257406"/>
                </a:lnTo>
                <a:lnTo>
                  <a:pt x="529339" y="1275810"/>
                </a:lnTo>
                <a:lnTo>
                  <a:pt x="527507" y="1321763"/>
                </a:lnTo>
                <a:lnTo>
                  <a:pt x="524300" y="1327478"/>
                </a:lnTo>
                <a:lnTo>
                  <a:pt x="512504" y="1340052"/>
                </a:lnTo>
                <a:lnTo>
                  <a:pt x="490400" y="1334451"/>
                </a:lnTo>
                <a:lnTo>
                  <a:pt x="486506" y="1329764"/>
                </a:lnTo>
                <a:lnTo>
                  <a:pt x="488339" y="1326221"/>
                </a:lnTo>
                <a:lnTo>
                  <a:pt x="473107" y="1287470"/>
                </a:lnTo>
                <a:lnTo>
                  <a:pt x="449514" y="1263007"/>
                </a:lnTo>
                <a:lnTo>
                  <a:pt x="438634" y="1262436"/>
                </a:lnTo>
                <a:lnTo>
                  <a:pt x="433252" y="1260035"/>
                </a:lnTo>
                <a:lnTo>
                  <a:pt x="429472" y="1248947"/>
                </a:lnTo>
                <a:lnTo>
                  <a:pt x="420196" y="1231229"/>
                </a:lnTo>
                <a:lnTo>
                  <a:pt x="401413" y="1200366"/>
                </a:lnTo>
                <a:lnTo>
                  <a:pt x="374499" y="1174189"/>
                </a:lnTo>
                <a:lnTo>
                  <a:pt x="383089" y="1170645"/>
                </a:lnTo>
                <a:lnTo>
                  <a:pt x="396145" y="1171331"/>
                </a:lnTo>
                <a:lnTo>
                  <a:pt x="401757" y="1169845"/>
                </a:lnTo>
                <a:lnTo>
                  <a:pt x="417676" y="1155671"/>
                </a:lnTo>
                <a:close/>
                <a:moveTo>
                  <a:pt x="3841349" y="1151609"/>
                </a:moveTo>
                <a:lnTo>
                  <a:pt x="3835839" y="1160700"/>
                </a:lnTo>
                <a:lnTo>
                  <a:pt x="3835816" y="1160747"/>
                </a:lnTo>
                <a:lnTo>
                  <a:pt x="3835972" y="1160830"/>
                </a:lnTo>
                <a:lnTo>
                  <a:pt x="3841455" y="1151785"/>
                </a:lnTo>
                <a:close/>
                <a:moveTo>
                  <a:pt x="3799420" y="1149612"/>
                </a:moveTo>
                <a:lnTo>
                  <a:pt x="3799258" y="1149763"/>
                </a:lnTo>
                <a:lnTo>
                  <a:pt x="3828742" y="1166987"/>
                </a:lnTo>
                <a:lnTo>
                  <a:pt x="3833323" y="1165615"/>
                </a:lnTo>
                <a:lnTo>
                  <a:pt x="3833369" y="1165521"/>
                </a:lnTo>
                <a:lnTo>
                  <a:pt x="3828968" y="1166873"/>
                </a:lnTo>
                <a:close/>
                <a:moveTo>
                  <a:pt x="3532325" y="1148503"/>
                </a:moveTo>
                <a:lnTo>
                  <a:pt x="3531660" y="1148698"/>
                </a:lnTo>
                <a:lnTo>
                  <a:pt x="3526165" y="1159559"/>
                </a:lnTo>
                <a:lnTo>
                  <a:pt x="3526846" y="1159328"/>
                </a:lnTo>
                <a:close/>
                <a:moveTo>
                  <a:pt x="3411251" y="1146138"/>
                </a:moveTo>
                <a:lnTo>
                  <a:pt x="3405792" y="1148812"/>
                </a:lnTo>
                <a:lnTo>
                  <a:pt x="3387811" y="1152813"/>
                </a:lnTo>
                <a:lnTo>
                  <a:pt x="3373266" y="1161843"/>
                </a:lnTo>
                <a:lnTo>
                  <a:pt x="3368456" y="1161843"/>
                </a:lnTo>
                <a:lnTo>
                  <a:pt x="3367831" y="1162529"/>
                </a:lnTo>
                <a:lnTo>
                  <a:pt x="3372353" y="1162529"/>
                </a:lnTo>
                <a:lnTo>
                  <a:pt x="3386898" y="1153499"/>
                </a:lnTo>
                <a:lnTo>
                  <a:pt x="3404878" y="1149498"/>
                </a:lnTo>
                <a:lnTo>
                  <a:pt x="3411177" y="1146412"/>
                </a:lnTo>
                <a:close/>
                <a:moveTo>
                  <a:pt x="3424689" y="1138066"/>
                </a:moveTo>
                <a:lnTo>
                  <a:pt x="3413007" y="1142296"/>
                </a:lnTo>
                <a:lnTo>
                  <a:pt x="3412902" y="1142690"/>
                </a:lnTo>
                <a:lnTo>
                  <a:pt x="3423775" y="1138752"/>
                </a:lnTo>
                <a:lnTo>
                  <a:pt x="3456989" y="1142982"/>
                </a:lnTo>
                <a:lnTo>
                  <a:pt x="3475886" y="1141611"/>
                </a:lnTo>
                <a:lnTo>
                  <a:pt x="3482185" y="1146183"/>
                </a:lnTo>
                <a:lnTo>
                  <a:pt x="3486193" y="1146412"/>
                </a:lnTo>
                <a:lnTo>
                  <a:pt x="3492721" y="1142982"/>
                </a:lnTo>
                <a:lnTo>
                  <a:pt x="3492974" y="1142643"/>
                </a:lnTo>
                <a:lnTo>
                  <a:pt x="3487106" y="1145726"/>
                </a:lnTo>
                <a:lnTo>
                  <a:pt x="3483097" y="1145497"/>
                </a:lnTo>
                <a:lnTo>
                  <a:pt x="3476798" y="1140925"/>
                </a:lnTo>
                <a:lnTo>
                  <a:pt x="3457902" y="1142296"/>
                </a:lnTo>
                <a:close/>
                <a:moveTo>
                  <a:pt x="3499933" y="1136351"/>
                </a:moveTo>
                <a:lnTo>
                  <a:pt x="3497642" y="1136923"/>
                </a:lnTo>
                <a:lnTo>
                  <a:pt x="3497222" y="1137486"/>
                </a:lnTo>
                <a:lnTo>
                  <a:pt x="3499020" y="1137037"/>
                </a:lnTo>
                <a:lnTo>
                  <a:pt x="3508412" y="1139553"/>
                </a:lnTo>
                <a:lnTo>
                  <a:pt x="3518948" y="1138752"/>
                </a:lnTo>
                <a:lnTo>
                  <a:pt x="3526163" y="1140125"/>
                </a:lnTo>
                <a:lnTo>
                  <a:pt x="3532118" y="1143554"/>
                </a:lnTo>
                <a:lnTo>
                  <a:pt x="3533483" y="1147745"/>
                </a:lnTo>
                <a:lnTo>
                  <a:pt x="3534520" y="1147440"/>
                </a:lnTo>
                <a:lnTo>
                  <a:pt x="3533031" y="1142868"/>
                </a:lnTo>
                <a:lnTo>
                  <a:pt x="3527076" y="1139439"/>
                </a:lnTo>
                <a:lnTo>
                  <a:pt x="3519861" y="1138066"/>
                </a:lnTo>
                <a:lnTo>
                  <a:pt x="3509324" y="1138867"/>
                </a:lnTo>
                <a:close/>
                <a:moveTo>
                  <a:pt x="1353591" y="1129492"/>
                </a:moveTo>
                <a:lnTo>
                  <a:pt x="1374778" y="1138065"/>
                </a:lnTo>
                <a:lnTo>
                  <a:pt x="1408335" y="1142639"/>
                </a:lnTo>
                <a:lnTo>
                  <a:pt x="1428720" y="1148011"/>
                </a:lnTo>
                <a:lnTo>
                  <a:pt x="1437310" y="1152927"/>
                </a:lnTo>
                <a:lnTo>
                  <a:pt x="1440631" y="1163672"/>
                </a:lnTo>
                <a:lnTo>
                  <a:pt x="1442578" y="1196593"/>
                </a:lnTo>
                <a:lnTo>
                  <a:pt x="1439830" y="1200594"/>
                </a:lnTo>
                <a:lnTo>
                  <a:pt x="1433874" y="1197850"/>
                </a:lnTo>
                <a:lnTo>
                  <a:pt x="1403640" y="1169044"/>
                </a:lnTo>
                <a:lnTo>
                  <a:pt x="1394363" y="1166072"/>
                </a:lnTo>
                <a:lnTo>
                  <a:pt x="1371687" y="1164243"/>
                </a:lnTo>
                <a:lnTo>
                  <a:pt x="1362295" y="1160128"/>
                </a:lnTo>
                <a:lnTo>
                  <a:pt x="1351302" y="1149497"/>
                </a:lnTo>
                <a:lnTo>
                  <a:pt x="1341222" y="1132464"/>
                </a:lnTo>
                <a:lnTo>
                  <a:pt x="1344314" y="1129949"/>
                </a:lnTo>
                <a:close/>
                <a:moveTo>
                  <a:pt x="1033999" y="1118162"/>
                </a:moveTo>
                <a:lnTo>
                  <a:pt x="1034860" y="1121491"/>
                </a:lnTo>
                <a:lnTo>
                  <a:pt x="1033486" y="1125949"/>
                </a:lnTo>
                <a:lnTo>
                  <a:pt x="1035318" y="1129493"/>
                </a:lnTo>
                <a:lnTo>
                  <a:pt x="1034402" y="1134865"/>
                </a:lnTo>
                <a:lnTo>
                  <a:pt x="1029477" y="1142982"/>
                </a:lnTo>
                <a:lnTo>
                  <a:pt x="1028561" y="1147441"/>
                </a:lnTo>
                <a:lnTo>
                  <a:pt x="1031310" y="1150184"/>
                </a:lnTo>
                <a:lnTo>
                  <a:pt x="1029935" y="1155557"/>
                </a:lnTo>
                <a:lnTo>
                  <a:pt x="1020430" y="1163673"/>
                </a:lnTo>
                <a:lnTo>
                  <a:pt x="1011382" y="1163673"/>
                </a:lnTo>
                <a:lnTo>
                  <a:pt x="1010924" y="1168131"/>
                </a:lnTo>
                <a:lnTo>
                  <a:pt x="1007717" y="1169959"/>
                </a:lnTo>
                <a:lnTo>
                  <a:pt x="1000960" y="1168588"/>
                </a:lnTo>
                <a:lnTo>
                  <a:pt x="995577" y="1169959"/>
                </a:lnTo>
                <a:lnTo>
                  <a:pt x="995577" y="1173960"/>
                </a:lnTo>
                <a:lnTo>
                  <a:pt x="961219" y="1175789"/>
                </a:lnTo>
                <a:lnTo>
                  <a:pt x="956753" y="1178876"/>
                </a:lnTo>
                <a:lnTo>
                  <a:pt x="957211" y="1183334"/>
                </a:lnTo>
                <a:lnTo>
                  <a:pt x="959959" y="1186077"/>
                </a:lnTo>
                <a:lnTo>
                  <a:pt x="960352" y="1186012"/>
                </a:lnTo>
                <a:lnTo>
                  <a:pt x="957898" y="1183562"/>
                </a:lnTo>
                <a:lnTo>
                  <a:pt x="957439" y="1179104"/>
                </a:lnTo>
                <a:lnTo>
                  <a:pt x="961907" y="1176017"/>
                </a:lnTo>
                <a:lnTo>
                  <a:pt x="996265" y="1174188"/>
                </a:lnTo>
                <a:lnTo>
                  <a:pt x="996265" y="1170187"/>
                </a:lnTo>
                <a:lnTo>
                  <a:pt x="1001647" y="1168816"/>
                </a:lnTo>
                <a:lnTo>
                  <a:pt x="1008403" y="1170187"/>
                </a:lnTo>
                <a:lnTo>
                  <a:pt x="1011610" y="1168358"/>
                </a:lnTo>
                <a:lnTo>
                  <a:pt x="1012069" y="1163900"/>
                </a:lnTo>
                <a:lnTo>
                  <a:pt x="1021117" y="1163900"/>
                </a:lnTo>
                <a:lnTo>
                  <a:pt x="1030623" y="1155784"/>
                </a:lnTo>
                <a:lnTo>
                  <a:pt x="1031997" y="1150412"/>
                </a:lnTo>
                <a:lnTo>
                  <a:pt x="1029249" y="1147783"/>
                </a:lnTo>
                <a:lnTo>
                  <a:pt x="1030164" y="1143325"/>
                </a:lnTo>
                <a:lnTo>
                  <a:pt x="1035089" y="1135208"/>
                </a:lnTo>
                <a:lnTo>
                  <a:pt x="1036005" y="1129835"/>
                </a:lnTo>
                <a:lnTo>
                  <a:pt x="1034173" y="1126291"/>
                </a:lnTo>
                <a:lnTo>
                  <a:pt x="1035547" y="1121833"/>
                </a:lnTo>
                <a:lnTo>
                  <a:pt x="1034631" y="1118290"/>
                </a:lnTo>
                <a:close/>
                <a:moveTo>
                  <a:pt x="5906022" y="1114289"/>
                </a:moveTo>
                <a:lnTo>
                  <a:pt x="5925607" y="1119890"/>
                </a:lnTo>
                <a:lnTo>
                  <a:pt x="5933394" y="1126177"/>
                </a:lnTo>
                <a:lnTo>
                  <a:pt x="5931448" y="1132350"/>
                </a:lnTo>
                <a:lnTo>
                  <a:pt x="5932478" y="1137837"/>
                </a:lnTo>
                <a:lnTo>
                  <a:pt x="5948970" y="1151783"/>
                </a:lnTo>
                <a:lnTo>
                  <a:pt x="5945305" y="1161500"/>
                </a:lnTo>
                <a:lnTo>
                  <a:pt x="5938434" y="1165501"/>
                </a:lnTo>
                <a:lnTo>
                  <a:pt x="5930989" y="1166187"/>
                </a:lnTo>
                <a:lnTo>
                  <a:pt x="5927325" y="1169044"/>
                </a:lnTo>
                <a:lnTo>
                  <a:pt x="5917132" y="1183219"/>
                </a:lnTo>
                <a:lnTo>
                  <a:pt x="5908313" y="1212139"/>
                </a:lnTo>
                <a:lnTo>
                  <a:pt x="5896746" y="1233058"/>
                </a:lnTo>
                <a:lnTo>
                  <a:pt x="5879109" y="1257291"/>
                </a:lnTo>
                <a:lnTo>
                  <a:pt x="5863991" y="1263807"/>
                </a:lnTo>
                <a:lnTo>
                  <a:pt x="5846583" y="1276838"/>
                </a:lnTo>
                <a:lnTo>
                  <a:pt x="5832840" y="1290212"/>
                </a:lnTo>
                <a:lnTo>
                  <a:pt x="5815432" y="1319361"/>
                </a:lnTo>
                <a:lnTo>
                  <a:pt x="5810737" y="1332164"/>
                </a:lnTo>
                <a:lnTo>
                  <a:pt x="5788633" y="1358798"/>
                </a:lnTo>
                <a:lnTo>
                  <a:pt x="5764697" y="1371029"/>
                </a:lnTo>
                <a:lnTo>
                  <a:pt x="5749923" y="1374573"/>
                </a:lnTo>
                <a:lnTo>
                  <a:pt x="5738356" y="1374687"/>
                </a:lnTo>
                <a:lnTo>
                  <a:pt x="5690369" y="1382117"/>
                </a:lnTo>
                <a:lnTo>
                  <a:pt x="5656583" y="1390119"/>
                </a:lnTo>
                <a:lnTo>
                  <a:pt x="5630930" y="1393091"/>
                </a:lnTo>
                <a:lnTo>
                  <a:pt x="5619248" y="1389547"/>
                </a:lnTo>
                <a:lnTo>
                  <a:pt x="5593824" y="1389776"/>
                </a:lnTo>
                <a:lnTo>
                  <a:pt x="5593823" y="1389777"/>
                </a:lnTo>
                <a:lnTo>
                  <a:pt x="5569314" y="1390120"/>
                </a:lnTo>
                <a:lnTo>
                  <a:pt x="5552135" y="1385547"/>
                </a:lnTo>
                <a:lnTo>
                  <a:pt x="5537476" y="1372058"/>
                </a:lnTo>
                <a:lnTo>
                  <a:pt x="5528199" y="1358342"/>
                </a:lnTo>
                <a:lnTo>
                  <a:pt x="5516403" y="1348167"/>
                </a:lnTo>
                <a:lnTo>
                  <a:pt x="5510562" y="1352511"/>
                </a:lnTo>
                <a:lnTo>
                  <a:pt x="5494758" y="1354112"/>
                </a:lnTo>
                <a:lnTo>
                  <a:pt x="5398211" y="1350569"/>
                </a:lnTo>
                <a:lnTo>
                  <a:pt x="5377368" y="1350569"/>
                </a:lnTo>
                <a:lnTo>
                  <a:pt x="5342323" y="1354112"/>
                </a:lnTo>
                <a:lnTo>
                  <a:pt x="5315180" y="1353540"/>
                </a:lnTo>
                <a:lnTo>
                  <a:pt x="5309339" y="1355026"/>
                </a:lnTo>
                <a:lnTo>
                  <a:pt x="5302467" y="1360970"/>
                </a:lnTo>
                <a:lnTo>
                  <a:pt x="5283799" y="1364628"/>
                </a:lnTo>
                <a:lnTo>
                  <a:pt x="5263757" y="1365314"/>
                </a:lnTo>
                <a:lnTo>
                  <a:pt x="5246807" y="1346225"/>
                </a:lnTo>
                <a:lnTo>
                  <a:pt x="5213251" y="1342567"/>
                </a:lnTo>
                <a:lnTo>
                  <a:pt x="5210503" y="1343938"/>
                </a:lnTo>
                <a:lnTo>
                  <a:pt x="5208212" y="1351711"/>
                </a:lnTo>
                <a:lnTo>
                  <a:pt x="5204891" y="1354570"/>
                </a:lnTo>
                <a:lnTo>
                  <a:pt x="5173167" y="1358227"/>
                </a:lnTo>
                <a:lnTo>
                  <a:pt x="5176373" y="1352511"/>
                </a:lnTo>
                <a:lnTo>
                  <a:pt x="5174427" y="1335709"/>
                </a:lnTo>
                <a:lnTo>
                  <a:pt x="5174095" y="1335694"/>
                </a:lnTo>
                <a:lnTo>
                  <a:pt x="5176030" y="1352283"/>
                </a:lnTo>
                <a:lnTo>
                  <a:pt x="5172709" y="1357998"/>
                </a:lnTo>
                <a:lnTo>
                  <a:pt x="5157019" y="1353312"/>
                </a:lnTo>
                <a:lnTo>
                  <a:pt x="5137206" y="1358341"/>
                </a:lnTo>
                <a:lnTo>
                  <a:pt x="5130105" y="1367715"/>
                </a:lnTo>
                <a:lnTo>
                  <a:pt x="5107200" y="1364971"/>
                </a:lnTo>
                <a:lnTo>
                  <a:pt x="5089677" y="1368972"/>
                </a:lnTo>
                <a:lnTo>
                  <a:pt x="5082920" y="1366800"/>
                </a:lnTo>
                <a:lnTo>
                  <a:pt x="5078110" y="1361656"/>
                </a:lnTo>
                <a:lnTo>
                  <a:pt x="5056121" y="1355026"/>
                </a:lnTo>
                <a:lnTo>
                  <a:pt x="5046844" y="1349082"/>
                </a:lnTo>
                <a:lnTo>
                  <a:pt x="5008020" y="1346910"/>
                </a:lnTo>
                <a:lnTo>
                  <a:pt x="4994964" y="1354341"/>
                </a:lnTo>
                <a:lnTo>
                  <a:pt x="4975723" y="1360971"/>
                </a:lnTo>
                <a:lnTo>
                  <a:pt x="4956254" y="1380517"/>
                </a:lnTo>
                <a:lnTo>
                  <a:pt x="4931974" y="1415953"/>
                </a:lnTo>
                <a:lnTo>
                  <a:pt x="4935982" y="1419726"/>
                </a:lnTo>
                <a:lnTo>
                  <a:pt x="4929798" y="1429213"/>
                </a:lnTo>
                <a:lnTo>
                  <a:pt x="4927508" y="1453333"/>
                </a:lnTo>
                <a:lnTo>
                  <a:pt x="4920750" y="1460534"/>
                </a:lnTo>
                <a:lnTo>
                  <a:pt x="4915138" y="1459734"/>
                </a:lnTo>
                <a:lnTo>
                  <a:pt x="4915940" y="1475051"/>
                </a:lnTo>
                <a:lnTo>
                  <a:pt x="4910672" y="1486482"/>
                </a:lnTo>
                <a:lnTo>
                  <a:pt x="4910099" y="1502028"/>
                </a:lnTo>
                <a:lnTo>
                  <a:pt x="4914337" y="1508430"/>
                </a:lnTo>
                <a:lnTo>
                  <a:pt x="4914910" y="1518146"/>
                </a:lnTo>
                <a:lnTo>
                  <a:pt x="4921896" y="1534835"/>
                </a:lnTo>
                <a:lnTo>
                  <a:pt x="4918803" y="1544552"/>
                </a:lnTo>
                <a:lnTo>
                  <a:pt x="4917315" y="1569814"/>
                </a:lnTo>
                <a:lnTo>
                  <a:pt x="4920636" y="1578044"/>
                </a:lnTo>
                <a:lnTo>
                  <a:pt x="4934494" y="1598620"/>
                </a:lnTo>
                <a:lnTo>
                  <a:pt x="4961751" y="1628798"/>
                </a:lnTo>
                <a:lnTo>
                  <a:pt x="4963927" y="1634056"/>
                </a:lnTo>
                <a:lnTo>
                  <a:pt x="4969424" y="1637257"/>
                </a:lnTo>
                <a:lnTo>
                  <a:pt x="4973547" y="1636914"/>
                </a:lnTo>
                <a:lnTo>
                  <a:pt x="4982251" y="1630970"/>
                </a:lnTo>
                <a:lnTo>
                  <a:pt x="4986030" y="1630169"/>
                </a:lnTo>
                <a:lnTo>
                  <a:pt x="4992673" y="1635085"/>
                </a:lnTo>
                <a:lnTo>
                  <a:pt x="4995307" y="1641486"/>
                </a:lnTo>
                <a:lnTo>
                  <a:pt x="5007905" y="1642743"/>
                </a:lnTo>
                <a:lnTo>
                  <a:pt x="5024397" y="1669492"/>
                </a:lnTo>
                <a:lnTo>
                  <a:pt x="5019243" y="1686753"/>
                </a:lnTo>
                <a:lnTo>
                  <a:pt x="5020045" y="1693497"/>
                </a:lnTo>
                <a:lnTo>
                  <a:pt x="5023252" y="1698755"/>
                </a:lnTo>
                <a:lnTo>
                  <a:pt x="5029207" y="1701270"/>
                </a:lnTo>
                <a:lnTo>
                  <a:pt x="5041003" y="1725961"/>
                </a:lnTo>
                <a:lnTo>
                  <a:pt x="5046844" y="1726647"/>
                </a:lnTo>
                <a:lnTo>
                  <a:pt x="5056235" y="1721731"/>
                </a:lnTo>
                <a:lnTo>
                  <a:pt x="5059099" y="1715330"/>
                </a:lnTo>
                <a:lnTo>
                  <a:pt x="5064940" y="1712815"/>
                </a:lnTo>
                <a:lnTo>
                  <a:pt x="5072727" y="1712929"/>
                </a:lnTo>
                <a:lnTo>
                  <a:pt x="5072727" y="1721160"/>
                </a:lnTo>
                <a:lnTo>
                  <a:pt x="5075018" y="1725046"/>
                </a:lnTo>
                <a:lnTo>
                  <a:pt x="5080859" y="1727104"/>
                </a:lnTo>
                <a:lnTo>
                  <a:pt x="5094373" y="1725275"/>
                </a:lnTo>
                <a:lnTo>
                  <a:pt x="5122203" y="1728704"/>
                </a:lnTo>
                <a:lnTo>
                  <a:pt x="5127127" y="1725389"/>
                </a:lnTo>
                <a:lnTo>
                  <a:pt x="5138007" y="1711215"/>
                </a:lnTo>
                <a:lnTo>
                  <a:pt x="5150376" y="1686410"/>
                </a:lnTo>
                <a:lnTo>
                  <a:pt x="5175801" y="1654632"/>
                </a:lnTo>
                <a:lnTo>
                  <a:pt x="5180268" y="1653260"/>
                </a:lnTo>
                <a:lnTo>
                  <a:pt x="5183589" y="1647887"/>
                </a:lnTo>
                <a:lnTo>
                  <a:pt x="5193438" y="1640229"/>
                </a:lnTo>
                <a:lnTo>
                  <a:pt x="5200997" y="1626626"/>
                </a:lnTo>
                <a:lnTo>
                  <a:pt x="5208098" y="1622625"/>
                </a:lnTo>
                <a:lnTo>
                  <a:pt x="5221268" y="1619310"/>
                </a:lnTo>
                <a:lnTo>
                  <a:pt x="5223673" y="1608679"/>
                </a:lnTo>
                <a:lnTo>
                  <a:pt x="5229400" y="1606964"/>
                </a:lnTo>
                <a:lnTo>
                  <a:pt x="5233293" y="1606736"/>
                </a:lnTo>
                <a:lnTo>
                  <a:pt x="5237073" y="1610051"/>
                </a:lnTo>
                <a:lnTo>
                  <a:pt x="5233293" y="1626969"/>
                </a:lnTo>
                <a:lnTo>
                  <a:pt x="5236157" y="1631198"/>
                </a:lnTo>
                <a:lnTo>
                  <a:pt x="5239020" y="1631198"/>
                </a:lnTo>
                <a:lnTo>
                  <a:pt x="5251961" y="1638628"/>
                </a:lnTo>
                <a:lnTo>
                  <a:pt x="5276928" y="1641486"/>
                </a:lnTo>
                <a:lnTo>
                  <a:pt x="5287350" y="1645944"/>
                </a:lnTo>
                <a:lnTo>
                  <a:pt x="5302468" y="1635885"/>
                </a:lnTo>
                <a:lnTo>
                  <a:pt x="5311057" y="1634285"/>
                </a:lnTo>
                <a:lnTo>
                  <a:pt x="5318959" y="1637485"/>
                </a:lnTo>
                <a:lnTo>
                  <a:pt x="5324571" y="1637714"/>
                </a:lnTo>
                <a:lnTo>
                  <a:pt x="5330412" y="1631884"/>
                </a:lnTo>
                <a:lnTo>
                  <a:pt x="5334879" y="1609365"/>
                </a:lnTo>
                <a:lnTo>
                  <a:pt x="5352058" y="1602735"/>
                </a:lnTo>
                <a:lnTo>
                  <a:pt x="5363167" y="1607650"/>
                </a:lnTo>
                <a:lnTo>
                  <a:pt x="5393860" y="1596220"/>
                </a:lnTo>
                <a:lnTo>
                  <a:pt x="5436578" y="1602278"/>
                </a:lnTo>
                <a:lnTo>
                  <a:pt x="5456048" y="1602164"/>
                </a:lnTo>
                <a:lnTo>
                  <a:pt x="5485939" y="1599192"/>
                </a:lnTo>
                <a:lnTo>
                  <a:pt x="5493956" y="1595076"/>
                </a:lnTo>
                <a:lnTo>
                  <a:pt x="5493154" y="1592104"/>
                </a:lnTo>
                <a:lnTo>
                  <a:pt x="5476663" y="1586274"/>
                </a:lnTo>
                <a:lnTo>
                  <a:pt x="5453872" y="1583988"/>
                </a:lnTo>
                <a:lnTo>
                  <a:pt x="5448489" y="1580559"/>
                </a:lnTo>
                <a:lnTo>
                  <a:pt x="5448833" y="1577473"/>
                </a:lnTo>
                <a:lnTo>
                  <a:pt x="5465783" y="1570271"/>
                </a:lnTo>
                <a:lnTo>
                  <a:pt x="5483191" y="1567871"/>
                </a:lnTo>
                <a:lnTo>
                  <a:pt x="5504035" y="1568214"/>
                </a:lnTo>
                <a:lnTo>
                  <a:pt x="5509761" y="1566499"/>
                </a:lnTo>
                <a:lnTo>
                  <a:pt x="5513769" y="1559069"/>
                </a:lnTo>
                <a:lnTo>
                  <a:pt x="5516403" y="1558955"/>
                </a:lnTo>
                <a:lnTo>
                  <a:pt x="5546867" y="1560212"/>
                </a:lnTo>
                <a:lnTo>
                  <a:pt x="5564505" y="1566956"/>
                </a:lnTo>
                <a:lnTo>
                  <a:pt x="5583860" y="1577358"/>
                </a:lnTo>
                <a:lnTo>
                  <a:pt x="5592449" y="1599306"/>
                </a:lnTo>
                <a:lnTo>
                  <a:pt x="5590846" y="1613480"/>
                </a:lnTo>
                <a:lnTo>
                  <a:pt x="5581798" y="1623997"/>
                </a:lnTo>
                <a:lnTo>
                  <a:pt x="5577904" y="1646173"/>
                </a:lnTo>
                <a:lnTo>
                  <a:pt x="5572178" y="1653946"/>
                </a:lnTo>
                <a:lnTo>
                  <a:pt x="5568513" y="1656346"/>
                </a:lnTo>
                <a:lnTo>
                  <a:pt x="5555342" y="1654289"/>
                </a:lnTo>
                <a:lnTo>
                  <a:pt x="5550876" y="1652002"/>
                </a:lnTo>
                <a:lnTo>
                  <a:pt x="5536445" y="1635313"/>
                </a:lnTo>
                <a:lnTo>
                  <a:pt x="5532666" y="1625025"/>
                </a:lnTo>
                <a:lnTo>
                  <a:pt x="5515945" y="1621139"/>
                </a:lnTo>
                <a:lnTo>
                  <a:pt x="5466584" y="1628340"/>
                </a:lnTo>
                <a:lnTo>
                  <a:pt x="5462003" y="1634513"/>
                </a:lnTo>
                <a:lnTo>
                  <a:pt x="5460744" y="1642743"/>
                </a:lnTo>
                <a:lnTo>
                  <a:pt x="5455131" y="1653260"/>
                </a:lnTo>
                <a:lnTo>
                  <a:pt x="5440243" y="1669492"/>
                </a:lnTo>
                <a:lnTo>
                  <a:pt x="5428790" y="1689267"/>
                </a:lnTo>
                <a:lnTo>
                  <a:pt x="5415276" y="1700013"/>
                </a:lnTo>
                <a:lnTo>
                  <a:pt x="5391569" y="1725389"/>
                </a:lnTo>
                <a:lnTo>
                  <a:pt x="5378742" y="1741621"/>
                </a:lnTo>
                <a:lnTo>
                  <a:pt x="5336138" y="1765397"/>
                </a:lnTo>
                <a:lnTo>
                  <a:pt x="5306133" y="1769284"/>
                </a:lnTo>
                <a:lnTo>
                  <a:pt x="5294565" y="1776828"/>
                </a:lnTo>
                <a:lnTo>
                  <a:pt x="5271660" y="1781286"/>
                </a:lnTo>
                <a:lnTo>
                  <a:pt x="5264101" y="1787002"/>
                </a:lnTo>
                <a:lnTo>
                  <a:pt x="5252992" y="1814322"/>
                </a:lnTo>
                <a:lnTo>
                  <a:pt x="5243257" y="1824153"/>
                </a:lnTo>
                <a:lnTo>
                  <a:pt x="5237760" y="1827125"/>
                </a:lnTo>
                <a:lnTo>
                  <a:pt x="5225391" y="1829297"/>
                </a:lnTo>
                <a:lnTo>
                  <a:pt x="5212679" y="1828611"/>
                </a:lnTo>
                <a:lnTo>
                  <a:pt x="5208899" y="1821752"/>
                </a:lnTo>
                <a:lnTo>
                  <a:pt x="5194354" y="1806892"/>
                </a:lnTo>
                <a:lnTo>
                  <a:pt x="5172022" y="1797290"/>
                </a:lnTo>
                <a:lnTo>
                  <a:pt x="5166181" y="1800262"/>
                </a:lnTo>
                <a:lnTo>
                  <a:pt x="5164234" y="1811693"/>
                </a:lnTo>
                <a:lnTo>
                  <a:pt x="5174198" y="1840499"/>
                </a:lnTo>
                <a:lnTo>
                  <a:pt x="5178550" y="1837070"/>
                </a:lnTo>
                <a:lnTo>
                  <a:pt x="5190919" y="1836384"/>
                </a:lnTo>
                <a:lnTo>
                  <a:pt x="5201340" y="1847815"/>
                </a:lnTo>
                <a:lnTo>
                  <a:pt x="5218863" y="1873306"/>
                </a:lnTo>
                <a:lnTo>
                  <a:pt x="5228598" y="1877192"/>
                </a:lnTo>
                <a:lnTo>
                  <a:pt x="5239020" y="1875363"/>
                </a:lnTo>
                <a:lnTo>
                  <a:pt x="5247953" y="1877992"/>
                </a:lnTo>
                <a:lnTo>
                  <a:pt x="5272118" y="1902798"/>
                </a:lnTo>
                <a:lnTo>
                  <a:pt x="5298116" y="1947035"/>
                </a:lnTo>
                <a:lnTo>
                  <a:pt x="5307049" y="1976070"/>
                </a:lnTo>
                <a:lnTo>
                  <a:pt x="5330298" y="1994931"/>
                </a:lnTo>
                <a:lnTo>
                  <a:pt x="5365228" y="2019393"/>
                </a:lnTo>
                <a:lnTo>
                  <a:pt x="5365457" y="2027166"/>
                </a:lnTo>
                <a:lnTo>
                  <a:pt x="5357211" y="2039855"/>
                </a:lnTo>
                <a:lnTo>
                  <a:pt x="5356982" y="2044084"/>
                </a:lnTo>
                <a:lnTo>
                  <a:pt x="5378857" y="2063631"/>
                </a:lnTo>
                <a:lnTo>
                  <a:pt x="5381720" y="2065346"/>
                </a:lnTo>
                <a:lnTo>
                  <a:pt x="5388019" y="2062488"/>
                </a:lnTo>
                <a:lnTo>
                  <a:pt x="5398670" y="2070261"/>
                </a:lnTo>
                <a:lnTo>
                  <a:pt x="5386187" y="2085007"/>
                </a:lnTo>
                <a:lnTo>
                  <a:pt x="5374963" y="2081920"/>
                </a:lnTo>
                <a:lnTo>
                  <a:pt x="5371184" y="2085578"/>
                </a:lnTo>
                <a:lnTo>
                  <a:pt x="5371174" y="2085540"/>
                </a:lnTo>
                <a:lnTo>
                  <a:pt x="5361563" y="2098838"/>
                </a:lnTo>
                <a:lnTo>
                  <a:pt x="5363739" y="2107640"/>
                </a:lnTo>
                <a:lnTo>
                  <a:pt x="5378856" y="2112212"/>
                </a:lnTo>
                <a:lnTo>
                  <a:pt x="5382865" y="2116328"/>
                </a:lnTo>
                <a:lnTo>
                  <a:pt x="5388706" y="2118614"/>
                </a:lnTo>
                <a:lnTo>
                  <a:pt x="5396837" y="2131874"/>
                </a:lnTo>
                <a:lnTo>
                  <a:pt x="5395119" y="2136560"/>
                </a:lnTo>
                <a:lnTo>
                  <a:pt x="5390996" y="2138275"/>
                </a:lnTo>
                <a:lnTo>
                  <a:pt x="5370153" y="2117471"/>
                </a:lnTo>
                <a:lnTo>
                  <a:pt x="5363166" y="2113355"/>
                </a:lnTo>
                <a:lnTo>
                  <a:pt x="5354577" y="2113241"/>
                </a:lnTo>
                <a:lnTo>
                  <a:pt x="5362823" y="2127987"/>
                </a:lnTo>
                <a:lnTo>
                  <a:pt x="5358013" y="2142390"/>
                </a:lnTo>
                <a:lnTo>
                  <a:pt x="5344498" y="2147763"/>
                </a:lnTo>
                <a:lnTo>
                  <a:pt x="5344155" y="2152221"/>
                </a:lnTo>
                <a:lnTo>
                  <a:pt x="5353661" y="2167310"/>
                </a:lnTo>
                <a:lnTo>
                  <a:pt x="5372672" y="2181027"/>
                </a:lnTo>
                <a:lnTo>
                  <a:pt x="5397982" y="2194972"/>
                </a:lnTo>
                <a:lnTo>
                  <a:pt x="5397410" y="2197602"/>
                </a:lnTo>
                <a:lnTo>
                  <a:pt x="5403823" y="2205718"/>
                </a:lnTo>
                <a:lnTo>
                  <a:pt x="5404969" y="2211433"/>
                </a:lnTo>
                <a:lnTo>
                  <a:pt x="5410237" y="2214862"/>
                </a:lnTo>
                <a:lnTo>
                  <a:pt x="5428218" y="2213262"/>
                </a:lnTo>
                <a:lnTo>
                  <a:pt x="5435204" y="2214405"/>
                </a:lnTo>
                <a:lnTo>
                  <a:pt x="5436349" y="2218978"/>
                </a:lnTo>
                <a:lnTo>
                  <a:pt x="5430623" y="2223093"/>
                </a:lnTo>
                <a:lnTo>
                  <a:pt x="5428790" y="2234181"/>
                </a:lnTo>
                <a:lnTo>
                  <a:pt x="5436349" y="2238067"/>
                </a:lnTo>
                <a:lnTo>
                  <a:pt x="5437609" y="2242182"/>
                </a:lnTo>
                <a:lnTo>
                  <a:pt x="5433829" y="2247098"/>
                </a:lnTo>
                <a:lnTo>
                  <a:pt x="5440357" y="2261958"/>
                </a:lnTo>
                <a:lnTo>
                  <a:pt x="5442304" y="2263444"/>
                </a:lnTo>
                <a:lnTo>
                  <a:pt x="5470363" y="2261386"/>
                </a:lnTo>
                <a:lnTo>
                  <a:pt x="5469103" y="2256585"/>
                </a:lnTo>
                <a:lnTo>
                  <a:pt x="5459483" y="2249612"/>
                </a:lnTo>
                <a:lnTo>
                  <a:pt x="5457307" y="2244811"/>
                </a:lnTo>
                <a:lnTo>
                  <a:pt x="5459712" y="2243554"/>
                </a:lnTo>
                <a:lnTo>
                  <a:pt x="5466927" y="2244011"/>
                </a:lnTo>
                <a:lnTo>
                  <a:pt x="5474830" y="2249612"/>
                </a:lnTo>
                <a:lnTo>
                  <a:pt x="5482618" y="2267559"/>
                </a:lnTo>
                <a:lnTo>
                  <a:pt x="5484564" y="2279790"/>
                </a:lnTo>
                <a:lnTo>
                  <a:pt x="5483076" y="2311340"/>
                </a:lnTo>
                <a:lnTo>
                  <a:pt x="5469333" y="2322313"/>
                </a:lnTo>
                <a:lnTo>
                  <a:pt x="5460285" y="2316712"/>
                </a:lnTo>
                <a:lnTo>
                  <a:pt x="5441045" y="2299909"/>
                </a:lnTo>
                <a:lnTo>
                  <a:pt x="5437609" y="2300480"/>
                </a:lnTo>
                <a:lnTo>
                  <a:pt x="5435776" y="2302195"/>
                </a:lnTo>
                <a:lnTo>
                  <a:pt x="5438181" y="2306882"/>
                </a:lnTo>
                <a:lnTo>
                  <a:pt x="5451466" y="2318427"/>
                </a:lnTo>
                <a:lnTo>
                  <a:pt x="5455589" y="2324714"/>
                </a:lnTo>
                <a:lnTo>
                  <a:pt x="5456506" y="2329629"/>
                </a:lnTo>
                <a:lnTo>
                  <a:pt x="5453299" y="2333516"/>
                </a:lnTo>
                <a:lnTo>
                  <a:pt x="5449176" y="2335230"/>
                </a:lnTo>
                <a:lnTo>
                  <a:pt x="5445740" y="2330544"/>
                </a:lnTo>
                <a:lnTo>
                  <a:pt x="5439327" y="2333516"/>
                </a:lnTo>
                <a:lnTo>
                  <a:pt x="5431768" y="2318427"/>
                </a:lnTo>
                <a:lnTo>
                  <a:pt x="5423064" y="2312711"/>
                </a:lnTo>
                <a:lnTo>
                  <a:pt x="5407946" y="2321399"/>
                </a:lnTo>
                <a:lnTo>
                  <a:pt x="5399242" y="2324256"/>
                </a:lnTo>
                <a:lnTo>
                  <a:pt x="5389851" y="2323113"/>
                </a:lnTo>
                <a:lnTo>
                  <a:pt x="5358471" y="2331801"/>
                </a:lnTo>
                <a:lnTo>
                  <a:pt x="5349881" y="2330201"/>
                </a:lnTo>
                <a:lnTo>
                  <a:pt x="5334649" y="2338660"/>
                </a:lnTo>
                <a:lnTo>
                  <a:pt x="5323998" y="2340603"/>
                </a:lnTo>
                <a:lnTo>
                  <a:pt x="5316898" y="2353863"/>
                </a:lnTo>
                <a:lnTo>
                  <a:pt x="5312889" y="2369980"/>
                </a:lnTo>
                <a:lnTo>
                  <a:pt x="5316668" y="2382326"/>
                </a:lnTo>
                <a:lnTo>
                  <a:pt x="5326518" y="2391356"/>
                </a:lnTo>
                <a:lnTo>
                  <a:pt x="5326747" y="2395014"/>
                </a:lnTo>
                <a:lnTo>
                  <a:pt x="5312431" y="2409874"/>
                </a:lnTo>
                <a:lnTo>
                  <a:pt x="5293191" y="2410332"/>
                </a:lnTo>
                <a:lnTo>
                  <a:pt x="5275668" y="2402330"/>
                </a:lnTo>
                <a:lnTo>
                  <a:pt x="5252076" y="2399815"/>
                </a:lnTo>
                <a:lnTo>
                  <a:pt x="5245662" y="2402901"/>
                </a:lnTo>
                <a:lnTo>
                  <a:pt x="5240966" y="2401758"/>
                </a:lnTo>
                <a:lnTo>
                  <a:pt x="5238676" y="2397072"/>
                </a:lnTo>
                <a:lnTo>
                  <a:pt x="5233408" y="2393642"/>
                </a:lnTo>
                <a:lnTo>
                  <a:pt x="5215427" y="2386670"/>
                </a:lnTo>
                <a:lnTo>
                  <a:pt x="5209586" y="2380954"/>
                </a:lnTo>
                <a:lnTo>
                  <a:pt x="5207296" y="2375124"/>
                </a:lnTo>
                <a:lnTo>
                  <a:pt x="5200882" y="2368723"/>
                </a:lnTo>
                <a:lnTo>
                  <a:pt x="5198591" y="2363579"/>
                </a:lnTo>
                <a:lnTo>
                  <a:pt x="5201455" y="2342775"/>
                </a:lnTo>
                <a:lnTo>
                  <a:pt x="5203402" y="2341174"/>
                </a:lnTo>
                <a:lnTo>
                  <a:pt x="5210044" y="2316712"/>
                </a:lnTo>
                <a:lnTo>
                  <a:pt x="5209013" y="2300480"/>
                </a:lnTo>
                <a:lnTo>
                  <a:pt x="5213709" y="2287220"/>
                </a:lnTo>
                <a:lnTo>
                  <a:pt x="5219550" y="2284363"/>
                </a:lnTo>
                <a:lnTo>
                  <a:pt x="5227109" y="2268131"/>
                </a:lnTo>
                <a:lnTo>
                  <a:pt x="5226421" y="2252013"/>
                </a:lnTo>
                <a:lnTo>
                  <a:pt x="5223558" y="2245612"/>
                </a:lnTo>
                <a:lnTo>
                  <a:pt x="5208441" y="2239782"/>
                </a:lnTo>
                <a:lnTo>
                  <a:pt x="5181069" y="2235781"/>
                </a:lnTo>
                <a:lnTo>
                  <a:pt x="5175915" y="2231780"/>
                </a:lnTo>
                <a:lnTo>
                  <a:pt x="5163088" y="2213262"/>
                </a:lnTo>
                <a:lnTo>
                  <a:pt x="5157820" y="2210976"/>
                </a:lnTo>
                <a:lnTo>
                  <a:pt x="5155529" y="2206861"/>
                </a:lnTo>
                <a:lnTo>
                  <a:pt x="5155529" y="2201145"/>
                </a:lnTo>
                <a:lnTo>
                  <a:pt x="5149689" y="2200002"/>
                </a:lnTo>
                <a:lnTo>
                  <a:pt x="5142702" y="2201145"/>
                </a:lnTo>
                <a:lnTo>
                  <a:pt x="5131021" y="2185599"/>
                </a:lnTo>
                <a:lnTo>
                  <a:pt x="5095174" y="2154507"/>
                </a:lnTo>
                <a:lnTo>
                  <a:pt x="5088073" y="2145476"/>
                </a:lnTo>
                <a:lnTo>
                  <a:pt x="5083149" y="2143190"/>
                </a:lnTo>
                <a:lnTo>
                  <a:pt x="5080515" y="2135417"/>
                </a:lnTo>
                <a:lnTo>
                  <a:pt x="5080171" y="2126044"/>
                </a:lnTo>
                <a:lnTo>
                  <a:pt x="5084294" y="2115527"/>
                </a:lnTo>
                <a:lnTo>
                  <a:pt x="5102733" y="2090494"/>
                </a:lnTo>
                <a:lnTo>
                  <a:pt x="5110750" y="2086493"/>
                </a:lnTo>
                <a:lnTo>
                  <a:pt x="5117736" y="2068889"/>
                </a:lnTo>
                <a:lnTo>
                  <a:pt x="5117163" y="2042369"/>
                </a:lnTo>
                <a:lnTo>
                  <a:pt x="5118881" y="2036082"/>
                </a:lnTo>
                <a:lnTo>
                  <a:pt x="5122890" y="2030938"/>
                </a:lnTo>
                <a:lnTo>
                  <a:pt x="5123118" y="2017450"/>
                </a:lnTo>
                <a:lnTo>
                  <a:pt x="5120942" y="2016535"/>
                </a:lnTo>
                <a:lnTo>
                  <a:pt x="5122431" y="2012192"/>
                </a:lnTo>
                <a:lnTo>
                  <a:pt x="5119339" y="2013906"/>
                </a:lnTo>
                <a:lnTo>
                  <a:pt x="5116590" y="2011849"/>
                </a:lnTo>
                <a:lnTo>
                  <a:pt x="5115216" y="2002818"/>
                </a:lnTo>
                <a:lnTo>
                  <a:pt x="5113727" y="2002818"/>
                </a:lnTo>
                <a:lnTo>
                  <a:pt x="5112124" y="2007848"/>
                </a:lnTo>
                <a:lnTo>
                  <a:pt x="5105596" y="2006362"/>
                </a:lnTo>
                <a:lnTo>
                  <a:pt x="5107085" y="2009677"/>
                </a:lnTo>
                <a:lnTo>
                  <a:pt x="5109490" y="2010248"/>
                </a:lnTo>
                <a:lnTo>
                  <a:pt x="5109032" y="2012877"/>
                </a:lnTo>
                <a:lnTo>
                  <a:pt x="5105481" y="2012535"/>
                </a:lnTo>
                <a:lnTo>
                  <a:pt x="5104451" y="2004419"/>
                </a:lnTo>
                <a:lnTo>
                  <a:pt x="5101129" y="2002018"/>
                </a:lnTo>
                <a:lnTo>
                  <a:pt x="5100900" y="1999618"/>
                </a:lnTo>
                <a:lnTo>
                  <a:pt x="5106283" y="2001332"/>
                </a:lnTo>
                <a:lnTo>
                  <a:pt x="5111666" y="1992873"/>
                </a:lnTo>
                <a:lnTo>
                  <a:pt x="5115560" y="1991273"/>
                </a:lnTo>
                <a:lnTo>
                  <a:pt x="5134228" y="1996074"/>
                </a:lnTo>
                <a:lnTo>
                  <a:pt x="5140870" y="1999046"/>
                </a:lnTo>
                <a:lnTo>
                  <a:pt x="5146024" y="2005219"/>
                </a:lnTo>
                <a:lnTo>
                  <a:pt x="5150491" y="2006819"/>
                </a:lnTo>
                <a:lnTo>
                  <a:pt x="5158507" y="2000303"/>
                </a:lnTo>
                <a:lnTo>
                  <a:pt x="5166753" y="1997903"/>
                </a:lnTo>
                <a:lnTo>
                  <a:pt x="5171334" y="1998817"/>
                </a:lnTo>
                <a:lnTo>
                  <a:pt x="5178083" y="2014230"/>
                </a:lnTo>
                <a:lnTo>
                  <a:pt x="5178321" y="2013792"/>
                </a:lnTo>
                <a:lnTo>
                  <a:pt x="5171449" y="1998360"/>
                </a:lnTo>
                <a:lnTo>
                  <a:pt x="5166982" y="1997446"/>
                </a:lnTo>
                <a:lnTo>
                  <a:pt x="5158737" y="1999732"/>
                </a:lnTo>
                <a:lnTo>
                  <a:pt x="5150720" y="2006248"/>
                </a:lnTo>
                <a:lnTo>
                  <a:pt x="5146253" y="2004647"/>
                </a:lnTo>
                <a:lnTo>
                  <a:pt x="5141100" y="1998589"/>
                </a:lnTo>
                <a:lnTo>
                  <a:pt x="5134457" y="1995503"/>
                </a:lnTo>
                <a:lnTo>
                  <a:pt x="5115675" y="1990702"/>
                </a:lnTo>
                <a:lnTo>
                  <a:pt x="5120485" y="1985443"/>
                </a:lnTo>
                <a:lnTo>
                  <a:pt x="5111666" y="1972755"/>
                </a:lnTo>
                <a:lnTo>
                  <a:pt x="5069520" y="1961667"/>
                </a:lnTo>
                <a:lnTo>
                  <a:pt x="5061618" y="1961095"/>
                </a:lnTo>
                <a:lnTo>
                  <a:pt x="5042836" y="1968068"/>
                </a:lnTo>
                <a:lnTo>
                  <a:pt x="5021877" y="1980528"/>
                </a:lnTo>
                <a:lnTo>
                  <a:pt x="4982595" y="2008991"/>
                </a:lnTo>
                <a:lnTo>
                  <a:pt x="4948695" y="2030024"/>
                </a:lnTo>
                <a:lnTo>
                  <a:pt x="4961751" y="2064317"/>
                </a:lnTo>
                <a:lnTo>
                  <a:pt x="4976983" y="2075405"/>
                </a:lnTo>
                <a:lnTo>
                  <a:pt x="4983625" y="2078148"/>
                </a:lnTo>
                <a:lnTo>
                  <a:pt x="4989581" y="2088208"/>
                </a:lnTo>
                <a:lnTo>
                  <a:pt x="4987863" y="2097924"/>
                </a:lnTo>
                <a:lnTo>
                  <a:pt x="4986947" y="2137932"/>
                </a:lnTo>
                <a:lnTo>
                  <a:pt x="4993475" y="2153135"/>
                </a:lnTo>
                <a:lnTo>
                  <a:pt x="4997140" y="2178626"/>
                </a:lnTo>
                <a:lnTo>
                  <a:pt x="4995651" y="2184799"/>
                </a:lnTo>
                <a:lnTo>
                  <a:pt x="4982365" y="2206061"/>
                </a:lnTo>
                <a:lnTo>
                  <a:pt x="4978472" y="2217606"/>
                </a:lnTo>
                <a:lnTo>
                  <a:pt x="4976410" y="2255900"/>
                </a:lnTo>
                <a:lnTo>
                  <a:pt x="4985229" y="2268016"/>
                </a:lnTo>
                <a:lnTo>
                  <a:pt x="4979388" y="2310768"/>
                </a:lnTo>
                <a:lnTo>
                  <a:pt x="4987061" y="2331687"/>
                </a:lnTo>
                <a:lnTo>
                  <a:pt x="4992329" y="2368266"/>
                </a:lnTo>
                <a:lnTo>
                  <a:pt x="4986145" y="2389070"/>
                </a:lnTo>
                <a:lnTo>
                  <a:pt x="4975838" y="2399358"/>
                </a:lnTo>
                <a:lnTo>
                  <a:pt x="4969882" y="2403016"/>
                </a:lnTo>
                <a:lnTo>
                  <a:pt x="4969768" y="2430107"/>
                </a:lnTo>
                <a:lnTo>
                  <a:pt x="4961407" y="2462000"/>
                </a:lnTo>
                <a:lnTo>
                  <a:pt x="4984771" y="2501665"/>
                </a:lnTo>
                <a:lnTo>
                  <a:pt x="5000461" y="2554133"/>
                </a:lnTo>
                <a:lnTo>
                  <a:pt x="4998972" y="2556419"/>
                </a:lnTo>
                <a:lnTo>
                  <a:pt x="4989466" y="2553219"/>
                </a:lnTo>
                <a:lnTo>
                  <a:pt x="4977899" y="2534929"/>
                </a:lnTo>
                <a:lnTo>
                  <a:pt x="4973776" y="2532986"/>
                </a:lnTo>
                <a:lnTo>
                  <a:pt x="4952360" y="2538930"/>
                </a:lnTo>
                <a:lnTo>
                  <a:pt x="4937128" y="2546703"/>
                </a:lnTo>
                <a:lnTo>
                  <a:pt x="4927622" y="2549446"/>
                </a:lnTo>
                <a:lnTo>
                  <a:pt x="4894294" y="2542816"/>
                </a:lnTo>
                <a:lnTo>
                  <a:pt x="4879406" y="2555276"/>
                </a:lnTo>
                <a:lnTo>
                  <a:pt x="4876543" y="2563849"/>
                </a:lnTo>
                <a:lnTo>
                  <a:pt x="4866006" y="2570822"/>
                </a:lnTo>
                <a:lnTo>
                  <a:pt x="4843903" y="2570251"/>
                </a:lnTo>
                <a:lnTo>
                  <a:pt x="4840353" y="2567736"/>
                </a:lnTo>
                <a:lnTo>
                  <a:pt x="4837604" y="2561677"/>
                </a:lnTo>
                <a:lnTo>
                  <a:pt x="4838177" y="2558477"/>
                </a:lnTo>
                <a:lnTo>
                  <a:pt x="4834397" y="2554133"/>
                </a:lnTo>
                <a:lnTo>
                  <a:pt x="4802788" y="2543159"/>
                </a:lnTo>
                <a:lnTo>
                  <a:pt x="4781028" y="2510924"/>
                </a:lnTo>
                <a:lnTo>
                  <a:pt x="4780455" y="2498350"/>
                </a:lnTo>
                <a:lnTo>
                  <a:pt x="4785723" y="2467829"/>
                </a:lnTo>
                <a:lnTo>
                  <a:pt x="4790076" y="2458685"/>
                </a:lnTo>
                <a:lnTo>
                  <a:pt x="4803819" y="2440852"/>
                </a:lnTo>
                <a:lnTo>
                  <a:pt x="4813782" y="2415933"/>
                </a:lnTo>
                <a:lnTo>
                  <a:pt x="4814699" y="2407131"/>
                </a:lnTo>
                <a:lnTo>
                  <a:pt x="4810347" y="2396272"/>
                </a:lnTo>
                <a:lnTo>
                  <a:pt x="4808171" y="2380268"/>
                </a:lnTo>
                <a:lnTo>
                  <a:pt x="4828671" y="2346547"/>
                </a:lnTo>
                <a:lnTo>
                  <a:pt x="4834283" y="2299566"/>
                </a:lnTo>
                <a:lnTo>
                  <a:pt x="4834855" y="2272703"/>
                </a:lnTo>
                <a:lnTo>
                  <a:pt x="4829243" y="2230180"/>
                </a:lnTo>
                <a:lnTo>
                  <a:pt x="4817104" y="2210633"/>
                </a:lnTo>
                <a:lnTo>
                  <a:pt x="4799581" y="2176455"/>
                </a:lnTo>
                <a:lnTo>
                  <a:pt x="4805880" y="2160223"/>
                </a:lnTo>
                <a:lnTo>
                  <a:pt x="4812981" y="2150392"/>
                </a:lnTo>
                <a:lnTo>
                  <a:pt x="4807712" y="2134503"/>
                </a:lnTo>
                <a:lnTo>
                  <a:pt x="4803819" y="2113127"/>
                </a:lnTo>
                <a:lnTo>
                  <a:pt x="4798092" y="2099753"/>
                </a:lnTo>
                <a:lnTo>
                  <a:pt x="4797176" y="2089236"/>
                </a:lnTo>
                <a:lnTo>
                  <a:pt x="4796845" y="2088924"/>
                </a:lnTo>
                <a:lnTo>
                  <a:pt x="4797748" y="2099295"/>
                </a:lnTo>
                <a:lnTo>
                  <a:pt x="4803589" y="2112669"/>
                </a:lnTo>
                <a:lnTo>
                  <a:pt x="4807483" y="2134045"/>
                </a:lnTo>
                <a:lnTo>
                  <a:pt x="4780111" y="2123529"/>
                </a:lnTo>
                <a:lnTo>
                  <a:pt x="4768544" y="2121928"/>
                </a:lnTo>
                <a:lnTo>
                  <a:pt x="4754114" y="2134502"/>
                </a:lnTo>
                <a:lnTo>
                  <a:pt x="4748387" y="2135531"/>
                </a:lnTo>
                <a:lnTo>
                  <a:pt x="4737164" y="2133817"/>
                </a:lnTo>
                <a:lnTo>
                  <a:pt x="4720786" y="2137132"/>
                </a:lnTo>
                <a:lnTo>
                  <a:pt x="4703264" y="2144905"/>
                </a:lnTo>
                <a:lnTo>
                  <a:pt x="4697996" y="2151649"/>
                </a:lnTo>
                <a:lnTo>
                  <a:pt x="4695820" y="2150620"/>
                </a:lnTo>
                <a:lnTo>
                  <a:pt x="4679786" y="2114041"/>
                </a:lnTo>
                <a:lnTo>
                  <a:pt x="4678297" y="2105239"/>
                </a:lnTo>
                <a:lnTo>
                  <a:pt x="4677839" y="2052657"/>
                </a:lnTo>
                <a:lnTo>
                  <a:pt x="4680817" y="2049799"/>
                </a:lnTo>
                <a:lnTo>
                  <a:pt x="4688490" y="2016764"/>
                </a:lnTo>
                <a:lnTo>
                  <a:pt x="4687459" y="2012420"/>
                </a:lnTo>
                <a:lnTo>
                  <a:pt x="4684023" y="2009105"/>
                </a:lnTo>
                <a:lnTo>
                  <a:pt x="4673143" y="2007162"/>
                </a:lnTo>
                <a:lnTo>
                  <a:pt x="4665012" y="2010934"/>
                </a:lnTo>
                <a:lnTo>
                  <a:pt x="4662836" y="1993445"/>
                </a:lnTo>
                <a:lnTo>
                  <a:pt x="4667188" y="1974583"/>
                </a:lnTo>
                <a:lnTo>
                  <a:pt x="4671311" y="1966582"/>
                </a:lnTo>
                <a:lnTo>
                  <a:pt x="4675549" y="1963953"/>
                </a:lnTo>
                <a:lnTo>
                  <a:pt x="4683565" y="1970354"/>
                </a:lnTo>
                <a:lnTo>
                  <a:pt x="4691697" y="1970354"/>
                </a:lnTo>
                <a:lnTo>
                  <a:pt x="4711624" y="1957208"/>
                </a:lnTo>
                <a:lnTo>
                  <a:pt x="4738996" y="1930231"/>
                </a:lnTo>
                <a:lnTo>
                  <a:pt x="4738996" y="1918800"/>
                </a:lnTo>
                <a:lnTo>
                  <a:pt x="4734873" y="1906684"/>
                </a:lnTo>
                <a:lnTo>
                  <a:pt x="4735332" y="1897425"/>
                </a:lnTo>
                <a:lnTo>
                  <a:pt x="4738080" y="1883250"/>
                </a:lnTo>
                <a:lnTo>
                  <a:pt x="4751594" y="1845414"/>
                </a:lnTo>
                <a:lnTo>
                  <a:pt x="4756748" y="1838441"/>
                </a:lnTo>
                <a:lnTo>
                  <a:pt x="4762016" y="1835583"/>
                </a:lnTo>
                <a:lnTo>
                  <a:pt x="4770377" y="1832840"/>
                </a:lnTo>
                <a:lnTo>
                  <a:pt x="4777019" y="1835926"/>
                </a:lnTo>
                <a:lnTo>
                  <a:pt x="4780684" y="1828610"/>
                </a:lnTo>
                <a:lnTo>
                  <a:pt x="4783776" y="1809863"/>
                </a:lnTo>
                <a:lnTo>
                  <a:pt x="4782173" y="1806434"/>
                </a:lnTo>
                <a:lnTo>
                  <a:pt x="4776332" y="1803234"/>
                </a:lnTo>
                <a:lnTo>
                  <a:pt x="4774958" y="1800490"/>
                </a:lnTo>
                <a:lnTo>
                  <a:pt x="4769575" y="1780829"/>
                </a:lnTo>
                <a:lnTo>
                  <a:pt x="4769804" y="1774999"/>
                </a:lnTo>
                <a:lnTo>
                  <a:pt x="4774728" y="1762768"/>
                </a:lnTo>
                <a:lnTo>
                  <a:pt x="4769460" y="1737620"/>
                </a:lnTo>
                <a:lnTo>
                  <a:pt x="4768315" y="1723103"/>
                </a:lnTo>
                <a:lnTo>
                  <a:pt x="4768658" y="1720245"/>
                </a:lnTo>
                <a:lnTo>
                  <a:pt x="4776217" y="1714644"/>
                </a:lnTo>
                <a:lnTo>
                  <a:pt x="4773927" y="1703784"/>
                </a:lnTo>
                <a:lnTo>
                  <a:pt x="4771293" y="1700126"/>
                </a:lnTo>
                <a:lnTo>
                  <a:pt x="4771751" y="1696811"/>
                </a:lnTo>
                <a:lnTo>
                  <a:pt x="4780226" y="1679779"/>
                </a:lnTo>
                <a:lnTo>
                  <a:pt x="4800268" y="1662518"/>
                </a:lnTo>
                <a:lnTo>
                  <a:pt x="4805307" y="1639771"/>
                </a:lnTo>
                <a:lnTo>
                  <a:pt x="4811377" y="1624110"/>
                </a:lnTo>
                <a:lnTo>
                  <a:pt x="4814584" y="1617938"/>
                </a:lnTo>
                <a:lnTo>
                  <a:pt x="4822143" y="1612451"/>
                </a:lnTo>
                <a:lnTo>
                  <a:pt x="4822278" y="1613549"/>
                </a:lnTo>
                <a:lnTo>
                  <a:pt x="4843789" y="1596105"/>
                </a:lnTo>
                <a:lnTo>
                  <a:pt x="4845506" y="1584789"/>
                </a:lnTo>
                <a:lnTo>
                  <a:pt x="4852492" y="1578159"/>
                </a:lnTo>
                <a:lnTo>
                  <a:pt x="4856043" y="1577930"/>
                </a:lnTo>
                <a:lnTo>
                  <a:pt x="4866350" y="1599992"/>
                </a:lnTo>
                <a:lnTo>
                  <a:pt x="4868755" y="1611080"/>
                </a:lnTo>
                <a:lnTo>
                  <a:pt x="4875283" y="1621368"/>
                </a:lnTo>
                <a:lnTo>
                  <a:pt x="4877688" y="1621711"/>
                </a:lnTo>
                <a:lnTo>
                  <a:pt x="4881010" y="1615652"/>
                </a:lnTo>
                <a:lnTo>
                  <a:pt x="4881811" y="1609708"/>
                </a:lnTo>
                <a:lnTo>
                  <a:pt x="4878376" y="1588904"/>
                </a:lnTo>
                <a:lnTo>
                  <a:pt x="4868984" y="1576673"/>
                </a:lnTo>
                <a:lnTo>
                  <a:pt x="4859364" y="1544552"/>
                </a:lnTo>
                <a:lnTo>
                  <a:pt x="4860968" y="1515174"/>
                </a:lnTo>
                <a:lnTo>
                  <a:pt x="4862800" y="1515174"/>
                </a:lnTo>
                <a:lnTo>
                  <a:pt x="4864518" y="1506601"/>
                </a:lnTo>
                <a:lnTo>
                  <a:pt x="4871847" y="1487740"/>
                </a:lnTo>
                <a:lnTo>
                  <a:pt x="4868068" y="1474137"/>
                </a:lnTo>
                <a:lnTo>
                  <a:pt x="4852492" y="1478938"/>
                </a:lnTo>
                <a:lnTo>
                  <a:pt x="4848827" y="1477223"/>
                </a:lnTo>
                <a:lnTo>
                  <a:pt x="4840696" y="1471622"/>
                </a:lnTo>
                <a:lnTo>
                  <a:pt x="4829473" y="1450818"/>
                </a:lnTo>
                <a:lnTo>
                  <a:pt x="4842070" y="1452990"/>
                </a:lnTo>
                <a:lnTo>
                  <a:pt x="4841154" y="1446360"/>
                </a:lnTo>
                <a:lnTo>
                  <a:pt x="4851004" y="1451389"/>
                </a:lnTo>
                <a:lnTo>
                  <a:pt x="4856844" y="1456076"/>
                </a:lnTo>
                <a:lnTo>
                  <a:pt x="4856272" y="1460763"/>
                </a:lnTo>
                <a:lnTo>
                  <a:pt x="4862113" y="1464649"/>
                </a:lnTo>
                <a:lnTo>
                  <a:pt x="4864403" y="1470708"/>
                </a:lnTo>
                <a:lnTo>
                  <a:pt x="4872535" y="1472651"/>
                </a:lnTo>
                <a:lnTo>
                  <a:pt x="4880322" y="1463735"/>
                </a:lnTo>
                <a:lnTo>
                  <a:pt x="4884789" y="1452304"/>
                </a:lnTo>
                <a:lnTo>
                  <a:pt x="4884331" y="1433671"/>
                </a:lnTo>
                <a:lnTo>
                  <a:pt x="4880552" y="1426699"/>
                </a:lnTo>
                <a:lnTo>
                  <a:pt x="4865205" y="1410924"/>
                </a:lnTo>
                <a:lnTo>
                  <a:pt x="4863831" y="1406694"/>
                </a:lnTo>
                <a:lnTo>
                  <a:pt x="4868641" y="1403608"/>
                </a:lnTo>
                <a:lnTo>
                  <a:pt x="4878032" y="1406923"/>
                </a:lnTo>
                <a:lnTo>
                  <a:pt x="4888454" y="1407266"/>
                </a:lnTo>
                <a:lnTo>
                  <a:pt x="4889255" y="1404294"/>
                </a:lnTo>
                <a:lnTo>
                  <a:pt x="4885934" y="1393206"/>
                </a:lnTo>
                <a:lnTo>
                  <a:pt x="4879177" y="1385090"/>
                </a:lnTo>
                <a:lnTo>
                  <a:pt x="4878834" y="1382461"/>
                </a:lnTo>
                <a:lnTo>
                  <a:pt x="4884789" y="1373202"/>
                </a:lnTo>
                <a:lnTo>
                  <a:pt x="4885247" y="1365772"/>
                </a:lnTo>
                <a:lnTo>
                  <a:pt x="4890286" y="1357998"/>
                </a:lnTo>
                <a:lnTo>
                  <a:pt x="4897731" y="1353198"/>
                </a:lnTo>
                <a:lnTo>
                  <a:pt x="4908610" y="1351940"/>
                </a:lnTo>
                <a:lnTo>
                  <a:pt x="4914910" y="1347368"/>
                </a:lnTo>
                <a:lnTo>
                  <a:pt x="4916513" y="1338452"/>
                </a:lnTo>
                <a:lnTo>
                  <a:pt x="4912390" y="1319591"/>
                </a:lnTo>
                <a:lnTo>
                  <a:pt x="4912619" y="1313761"/>
                </a:lnTo>
                <a:lnTo>
                  <a:pt x="4914795" y="1309760"/>
                </a:lnTo>
                <a:lnTo>
                  <a:pt x="4923270" y="1302673"/>
                </a:lnTo>
                <a:lnTo>
                  <a:pt x="4931859" y="1302673"/>
                </a:lnTo>
                <a:lnTo>
                  <a:pt x="4951901" y="1291585"/>
                </a:lnTo>
                <a:lnTo>
                  <a:pt x="4955108" y="1285869"/>
                </a:lnTo>
                <a:lnTo>
                  <a:pt x="4955566" y="1268608"/>
                </a:lnTo>
                <a:lnTo>
                  <a:pt x="4958201" y="1260378"/>
                </a:lnTo>
                <a:lnTo>
                  <a:pt x="4965301" y="1255234"/>
                </a:lnTo>
                <a:lnTo>
                  <a:pt x="4972173" y="1255120"/>
                </a:lnTo>
                <a:lnTo>
                  <a:pt x="4975838" y="1257520"/>
                </a:lnTo>
                <a:lnTo>
                  <a:pt x="4976754" y="1263236"/>
                </a:lnTo>
                <a:lnTo>
                  <a:pt x="4974234" y="1276267"/>
                </a:lnTo>
                <a:lnTo>
                  <a:pt x="4975723" y="1280840"/>
                </a:lnTo>
                <a:lnTo>
                  <a:pt x="4991642" y="1291470"/>
                </a:lnTo>
                <a:lnTo>
                  <a:pt x="5022336" y="1297072"/>
                </a:lnTo>
                <a:lnTo>
                  <a:pt x="5027718" y="1283697"/>
                </a:lnTo>
                <a:lnTo>
                  <a:pt x="5029207" y="1274895"/>
                </a:lnTo>
                <a:lnTo>
                  <a:pt x="5036422" y="1263236"/>
                </a:lnTo>
                <a:lnTo>
                  <a:pt x="5044439" y="1254891"/>
                </a:lnTo>
                <a:lnTo>
                  <a:pt x="5057266" y="1250433"/>
                </a:lnTo>
                <a:lnTo>
                  <a:pt x="5066657" y="1240488"/>
                </a:lnTo>
                <a:lnTo>
                  <a:pt x="5072384" y="1214540"/>
                </a:lnTo>
                <a:lnTo>
                  <a:pt x="5070322" y="1198537"/>
                </a:lnTo>
                <a:lnTo>
                  <a:pt x="5072613" y="1189735"/>
                </a:lnTo>
                <a:lnTo>
                  <a:pt x="5096778" y="1186077"/>
                </a:lnTo>
                <a:lnTo>
                  <a:pt x="5125180" y="1189621"/>
                </a:lnTo>
                <a:lnTo>
                  <a:pt x="5134800" y="1193507"/>
                </a:lnTo>
                <a:lnTo>
                  <a:pt x="5154728" y="1206081"/>
                </a:lnTo>
                <a:lnTo>
                  <a:pt x="5159538" y="1206767"/>
                </a:lnTo>
                <a:lnTo>
                  <a:pt x="5182787" y="1203223"/>
                </a:lnTo>
                <a:lnTo>
                  <a:pt x="5193553" y="1193850"/>
                </a:lnTo>
                <a:lnTo>
                  <a:pt x="5196989" y="1193850"/>
                </a:lnTo>
                <a:lnTo>
                  <a:pt x="5200653" y="1196365"/>
                </a:lnTo>
                <a:lnTo>
                  <a:pt x="5200653" y="1201166"/>
                </a:lnTo>
                <a:lnTo>
                  <a:pt x="5198363" y="1204481"/>
                </a:lnTo>
                <a:lnTo>
                  <a:pt x="5191606" y="1204709"/>
                </a:lnTo>
                <a:lnTo>
                  <a:pt x="5188857" y="1206424"/>
                </a:lnTo>
                <a:lnTo>
                  <a:pt x="5191262" y="1207681"/>
                </a:lnTo>
                <a:lnTo>
                  <a:pt x="5193209" y="1215683"/>
                </a:lnTo>
                <a:lnTo>
                  <a:pt x="5199966" y="1225285"/>
                </a:lnTo>
                <a:lnTo>
                  <a:pt x="5210503" y="1236259"/>
                </a:lnTo>
                <a:lnTo>
                  <a:pt x="5217031" y="1239231"/>
                </a:lnTo>
                <a:lnTo>
                  <a:pt x="5224590" y="1241174"/>
                </a:lnTo>
                <a:lnTo>
                  <a:pt x="5290328" y="1232258"/>
                </a:lnTo>
                <a:lnTo>
                  <a:pt x="5292504" y="1233515"/>
                </a:lnTo>
                <a:lnTo>
                  <a:pt x="5299146" y="1247118"/>
                </a:lnTo>
                <a:lnTo>
                  <a:pt x="5302811" y="1248604"/>
                </a:lnTo>
                <a:lnTo>
                  <a:pt x="5306820" y="1247690"/>
                </a:lnTo>
                <a:lnTo>
                  <a:pt x="5316783" y="1239460"/>
                </a:lnTo>
                <a:lnTo>
                  <a:pt x="5322281" y="1239688"/>
                </a:lnTo>
                <a:lnTo>
                  <a:pt x="5343239" y="1248147"/>
                </a:lnTo>
                <a:lnTo>
                  <a:pt x="5317356" y="1257863"/>
                </a:lnTo>
                <a:lnTo>
                  <a:pt x="5314378" y="1257520"/>
                </a:lnTo>
                <a:lnTo>
                  <a:pt x="5308423" y="1264379"/>
                </a:lnTo>
                <a:lnTo>
                  <a:pt x="5304071" y="1264379"/>
                </a:lnTo>
                <a:lnTo>
                  <a:pt x="5302582" y="1271809"/>
                </a:lnTo>
                <a:lnTo>
                  <a:pt x="5299146" y="1274895"/>
                </a:lnTo>
                <a:lnTo>
                  <a:pt x="5294532" y="1273032"/>
                </a:lnTo>
                <a:lnTo>
                  <a:pt x="5294565" y="1273066"/>
                </a:lnTo>
                <a:lnTo>
                  <a:pt x="5299375" y="1275009"/>
                </a:lnTo>
                <a:lnTo>
                  <a:pt x="5302811" y="1271923"/>
                </a:lnTo>
                <a:lnTo>
                  <a:pt x="5304300" y="1264493"/>
                </a:lnTo>
                <a:lnTo>
                  <a:pt x="5308537" y="1264493"/>
                </a:lnTo>
                <a:lnTo>
                  <a:pt x="5314493" y="1257634"/>
                </a:lnTo>
                <a:lnTo>
                  <a:pt x="5317470" y="1257978"/>
                </a:lnTo>
                <a:lnTo>
                  <a:pt x="5343353" y="1248261"/>
                </a:lnTo>
                <a:lnTo>
                  <a:pt x="5350110" y="1250547"/>
                </a:lnTo>
                <a:lnTo>
                  <a:pt x="5377711" y="1249976"/>
                </a:lnTo>
                <a:lnTo>
                  <a:pt x="5396837" y="1252033"/>
                </a:lnTo>
                <a:lnTo>
                  <a:pt x="5435891" y="1263350"/>
                </a:lnTo>
                <a:lnTo>
                  <a:pt x="5438639" y="1267351"/>
                </a:lnTo>
                <a:lnTo>
                  <a:pt x="5472539" y="1288270"/>
                </a:lnTo>
                <a:lnTo>
                  <a:pt x="5485252" y="1280382"/>
                </a:lnTo>
                <a:lnTo>
                  <a:pt x="5494987" y="1266436"/>
                </a:lnTo>
                <a:lnTo>
                  <a:pt x="5524191" y="1262207"/>
                </a:lnTo>
                <a:lnTo>
                  <a:pt x="5526596" y="1271580"/>
                </a:lnTo>
                <a:lnTo>
                  <a:pt x="5532780" y="1276038"/>
                </a:lnTo>
                <a:lnTo>
                  <a:pt x="5542630" y="1278667"/>
                </a:lnTo>
                <a:lnTo>
                  <a:pt x="5550646" y="1286556"/>
                </a:lnTo>
                <a:lnTo>
                  <a:pt x="5550189" y="1291927"/>
                </a:lnTo>
                <a:lnTo>
                  <a:pt x="5553281" y="1301645"/>
                </a:lnTo>
                <a:lnTo>
                  <a:pt x="5560381" y="1307817"/>
                </a:lnTo>
                <a:lnTo>
                  <a:pt x="5574239" y="1317991"/>
                </a:lnTo>
                <a:lnTo>
                  <a:pt x="5597488" y="1321992"/>
                </a:lnTo>
                <a:lnTo>
                  <a:pt x="5603672" y="1328621"/>
                </a:lnTo>
                <a:lnTo>
                  <a:pt x="5607223" y="1338338"/>
                </a:lnTo>
                <a:lnTo>
                  <a:pt x="5607223" y="1338337"/>
                </a:lnTo>
                <a:lnTo>
                  <a:pt x="5603672" y="1328620"/>
                </a:lnTo>
                <a:lnTo>
                  <a:pt x="5597488" y="1321990"/>
                </a:lnTo>
                <a:lnTo>
                  <a:pt x="5574353" y="1317990"/>
                </a:lnTo>
                <a:lnTo>
                  <a:pt x="5560496" y="1307816"/>
                </a:lnTo>
                <a:lnTo>
                  <a:pt x="5553395" y="1301643"/>
                </a:lnTo>
                <a:lnTo>
                  <a:pt x="5550303" y="1291927"/>
                </a:lnTo>
                <a:lnTo>
                  <a:pt x="5550761" y="1286669"/>
                </a:lnTo>
                <a:lnTo>
                  <a:pt x="5542744" y="1278667"/>
                </a:lnTo>
                <a:lnTo>
                  <a:pt x="5532895" y="1276038"/>
                </a:lnTo>
                <a:lnTo>
                  <a:pt x="5526710" y="1271580"/>
                </a:lnTo>
                <a:lnTo>
                  <a:pt x="5524420" y="1262321"/>
                </a:lnTo>
                <a:lnTo>
                  <a:pt x="5551105" y="1261063"/>
                </a:lnTo>
                <a:lnTo>
                  <a:pt x="5577331" y="1266550"/>
                </a:lnTo>
                <a:lnTo>
                  <a:pt x="5611689" y="1277981"/>
                </a:lnTo>
                <a:lnTo>
                  <a:pt x="5615240" y="1278438"/>
                </a:lnTo>
                <a:lnTo>
                  <a:pt x="5621997" y="1274552"/>
                </a:lnTo>
                <a:lnTo>
                  <a:pt x="5665975" y="1284954"/>
                </a:lnTo>
                <a:lnTo>
                  <a:pt x="5684070" y="1284268"/>
                </a:lnTo>
                <a:lnTo>
                  <a:pt x="5698271" y="1275924"/>
                </a:lnTo>
                <a:lnTo>
                  <a:pt x="5759314" y="1248947"/>
                </a:lnTo>
                <a:lnTo>
                  <a:pt x="5764124" y="1242888"/>
                </a:lnTo>
                <a:lnTo>
                  <a:pt x="5773630" y="1218312"/>
                </a:lnTo>
                <a:lnTo>
                  <a:pt x="5784968" y="1213739"/>
                </a:lnTo>
                <a:lnTo>
                  <a:pt x="5815661" y="1215682"/>
                </a:lnTo>
                <a:lnTo>
                  <a:pt x="5818295" y="1214196"/>
                </a:lnTo>
                <a:lnTo>
                  <a:pt x="5823105" y="1207566"/>
                </a:lnTo>
                <a:lnTo>
                  <a:pt x="5822991" y="1200594"/>
                </a:lnTo>
                <a:lnTo>
                  <a:pt x="5816806" y="1196936"/>
                </a:lnTo>
                <a:lnTo>
                  <a:pt x="5809591" y="1197279"/>
                </a:lnTo>
                <a:lnTo>
                  <a:pt x="5806613" y="1192135"/>
                </a:lnTo>
                <a:lnTo>
                  <a:pt x="5806270" y="1188020"/>
                </a:lnTo>
                <a:lnTo>
                  <a:pt x="5811538" y="1179103"/>
                </a:lnTo>
                <a:lnTo>
                  <a:pt x="5824480" y="1169730"/>
                </a:lnTo>
                <a:lnTo>
                  <a:pt x="5835703" y="1173845"/>
                </a:lnTo>
                <a:lnTo>
                  <a:pt x="5843835" y="1173274"/>
                </a:lnTo>
                <a:lnTo>
                  <a:pt x="5866969" y="1160242"/>
                </a:lnTo>
                <a:lnTo>
                  <a:pt x="5869374" y="1154070"/>
                </a:lnTo>
                <a:lnTo>
                  <a:pt x="5863190" y="1142067"/>
                </a:lnTo>
                <a:lnTo>
                  <a:pt x="5863762" y="1138751"/>
                </a:lnTo>
                <a:lnTo>
                  <a:pt x="5893768" y="1115318"/>
                </a:lnTo>
                <a:close/>
                <a:moveTo>
                  <a:pt x="642148" y="1113032"/>
                </a:moveTo>
                <a:lnTo>
                  <a:pt x="648905" y="1115890"/>
                </a:lnTo>
                <a:lnTo>
                  <a:pt x="648905" y="1122177"/>
                </a:lnTo>
                <a:lnTo>
                  <a:pt x="648791" y="1122177"/>
                </a:lnTo>
                <a:lnTo>
                  <a:pt x="656578" y="1123549"/>
                </a:lnTo>
                <a:lnTo>
                  <a:pt x="660014" y="1117719"/>
                </a:lnTo>
                <a:lnTo>
                  <a:pt x="664939" y="1120577"/>
                </a:lnTo>
                <a:lnTo>
                  <a:pt x="669405" y="1128464"/>
                </a:lnTo>
                <a:lnTo>
                  <a:pt x="661503" y="1129836"/>
                </a:lnTo>
                <a:lnTo>
                  <a:pt x="646958" y="1128807"/>
                </a:lnTo>
                <a:lnTo>
                  <a:pt x="638827" y="1125835"/>
                </a:lnTo>
                <a:lnTo>
                  <a:pt x="636651" y="1120234"/>
                </a:lnTo>
                <a:close/>
                <a:moveTo>
                  <a:pt x="3861706" y="1108817"/>
                </a:moveTo>
                <a:lnTo>
                  <a:pt x="3860234" y="1120005"/>
                </a:lnTo>
                <a:lnTo>
                  <a:pt x="3855882" y="1123548"/>
                </a:lnTo>
                <a:lnTo>
                  <a:pt x="3849926" y="1134065"/>
                </a:lnTo>
                <a:lnTo>
                  <a:pt x="3840764" y="1139439"/>
                </a:lnTo>
                <a:lnTo>
                  <a:pt x="3839390" y="1148012"/>
                </a:lnTo>
                <a:lnTo>
                  <a:pt x="3839436" y="1148088"/>
                </a:lnTo>
                <a:lnTo>
                  <a:pt x="3840768" y="1139782"/>
                </a:lnTo>
                <a:lnTo>
                  <a:pt x="3849930" y="1134408"/>
                </a:lnTo>
                <a:lnTo>
                  <a:pt x="3855885" y="1123891"/>
                </a:lnTo>
                <a:lnTo>
                  <a:pt x="3860237" y="1120348"/>
                </a:lnTo>
                <a:lnTo>
                  <a:pt x="3861726" y="1109031"/>
                </a:lnTo>
                <a:close/>
                <a:moveTo>
                  <a:pt x="1028628" y="1099878"/>
                </a:moveTo>
                <a:lnTo>
                  <a:pt x="1031310" y="1108574"/>
                </a:lnTo>
                <a:lnTo>
                  <a:pt x="1027645" y="1111661"/>
                </a:lnTo>
                <a:lnTo>
                  <a:pt x="1027187" y="1116576"/>
                </a:lnTo>
                <a:lnTo>
                  <a:pt x="1027893" y="1116719"/>
                </a:lnTo>
                <a:lnTo>
                  <a:pt x="1028332" y="1112003"/>
                </a:lnTo>
                <a:lnTo>
                  <a:pt x="1031424" y="1108802"/>
                </a:lnTo>
                <a:lnTo>
                  <a:pt x="1028676" y="1099886"/>
                </a:lnTo>
                <a:close/>
                <a:moveTo>
                  <a:pt x="3864522" y="1086141"/>
                </a:moveTo>
                <a:lnTo>
                  <a:pt x="3858974" y="1093599"/>
                </a:lnTo>
                <a:lnTo>
                  <a:pt x="3859122" y="1093747"/>
                </a:lnTo>
                <a:lnTo>
                  <a:pt x="3864589" y="1086398"/>
                </a:lnTo>
                <a:close/>
                <a:moveTo>
                  <a:pt x="2836490" y="1074534"/>
                </a:moveTo>
                <a:lnTo>
                  <a:pt x="2838430" y="1081940"/>
                </a:lnTo>
                <a:lnTo>
                  <a:pt x="2843584" y="1085598"/>
                </a:lnTo>
                <a:lnTo>
                  <a:pt x="2848165" y="1092685"/>
                </a:lnTo>
                <a:lnTo>
                  <a:pt x="2861909" y="1096114"/>
                </a:lnTo>
                <a:lnTo>
                  <a:pt x="2863626" y="1100115"/>
                </a:lnTo>
                <a:lnTo>
                  <a:pt x="2858816" y="1124577"/>
                </a:lnTo>
                <a:lnTo>
                  <a:pt x="2862252" y="1132008"/>
                </a:lnTo>
                <a:lnTo>
                  <a:pt x="2883096" y="1152699"/>
                </a:lnTo>
                <a:lnTo>
                  <a:pt x="2887104" y="1154414"/>
                </a:lnTo>
                <a:lnTo>
                  <a:pt x="2896610" y="1169159"/>
                </a:lnTo>
                <a:lnTo>
                  <a:pt x="2911154" y="1169731"/>
                </a:lnTo>
                <a:lnTo>
                  <a:pt x="2916881" y="1172018"/>
                </a:lnTo>
                <a:lnTo>
                  <a:pt x="2919745" y="1175446"/>
                </a:lnTo>
                <a:lnTo>
                  <a:pt x="2921690" y="1191335"/>
                </a:lnTo>
                <a:lnTo>
                  <a:pt x="2938755" y="1199794"/>
                </a:lnTo>
                <a:lnTo>
                  <a:pt x="2942763" y="1209739"/>
                </a:lnTo>
                <a:lnTo>
                  <a:pt x="2947688" y="1213740"/>
                </a:lnTo>
                <a:lnTo>
                  <a:pt x="2954561" y="1212940"/>
                </a:lnTo>
                <a:lnTo>
                  <a:pt x="2962921" y="1214655"/>
                </a:lnTo>
                <a:lnTo>
                  <a:pt x="2968075" y="1222313"/>
                </a:lnTo>
                <a:lnTo>
                  <a:pt x="2969793" y="1228257"/>
                </a:lnTo>
                <a:lnTo>
                  <a:pt x="2975290" y="1232830"/>
                </a:lnTo>
                <a:lnTo>
                  <a:pt x="2980099" y="1241060"/>
                </a:lnTo>
                <a:lnTo>
                  <a:pt x="2983765" y="1252149"/>
                </a:lnTo>
                <a:lnTo>
                  <a:pt x="2994988" y="1252149"/>
                </a:lnTo>
                <a:lnTo>
                  <a:pt x="3006097" y="1255006"/>
                </a:lnTo>
                <a:lnTo>
                  <a:pt x="3016405" y="1270666"/>
                </a:lnTo>
                <a:lnTo>
                  <a:pt x="3020413" y="1273753"/>
                </a:lnTo>
                <a:lnTo>
                  <a:pt x="3034156" y="1278553"/>
                </a:lnTo>
                <a:lnTo>
                  <a:pt x="3042517" y="1279354"/>
                </a:lnTo>
                <a:lnTo>
                  <a:pt x="3048816" y="1277982"/>
                </a:lnTo>
                <a:lnTo>
                  <a:pt x="3049151" y="1277422"/>
                </a:lnTo>
                <a:lnTo>
                  <a:pt x="3043430" y="1278668"/>
                </a:lnTo>
                <a:lnTo>
                  <a:pt x="3035069" y="1277867"/>
                </a:lnTo>
                <a:lnTo>
                  <a:pt x="3021326" y="1273066"/>
                </a:lnTo>
                <a:lnTo>
                  <a:pt x="3017318" y="1269980"/>
                </a:lnTo>
                <a:lnTo>
                  <a:pt x="3007010" y="1254320"/>
                </a:lnTo>
                <a:lnTo>
                  <a:pt x="2995901" y="1251462"/>
                </a:lnTo>
                <a:lnTo>
                  <a:pt x="2984677" y="1251462"/>
                </a:lnTo>
                <a:lnTo>
                  <a:pt x="2981013" y="1240374"/>
                </a:lnTo>
                <a:lnTo>
                  <a:pt x="2976203" y="1232144"/>
                </a:lnTo>
                <a:lnTo>
                  <a:pt x="2970705" y="1227571"/>
                </a:lnTo>
                <a:lnTo>
                  <a:pt x="2968987" y="1221627"/>
                </a:lnTo>
                <a:lnTo>
                  <a:pt x="2963834" y="1213968"/>
                </a:lnTo>
                <a:lnTo>
                  <a:pt x="2955473" y="1212254"/>
                </a:lnTo>
                <a:lnTo>
                  <a:pt x="2948602" y="1213054"/>
                </a:lnTo>
                <a:lnTo>
                  <a:pt x="2943677" y="1209053"/>
                </a:lnTo>
                <a:lnTo>
                  <a:pt x="2939669" y="1199108"/>
                </a:lnTo>
                <a:lnTo>
                  <a:pt x="2922604" y="1190649"/>
                </a:lnTo>
                <a:lnTo>
                  <a:pt x="2920657" y="1174760"/>
                </a:lnTo>
                <a:lnTo>
                  <a:pt x="2917794" y="1171331"/>
                </a:lnTo>
                <a:lnTo>
                  <a:pt x="2912068" y="1169045"/>
                </a:lnTo>
                <a:lnTo>
                  <a:pt x="2897523" y="1168473"/>
                </a:lnTo>
                <a:lnTo>
                  <a:pt x="2888017" y="1153727"/>
                </a:lnTo>
                <a:lnTo>
                  <a:pt x="2884009" y="1152013"/>
                </a:lnTo>
                <a:lnTo>
                  <a:pt x="2863165" y="1131322"/>
                </a:lnTo>
                <a:lnTo>
                  <a:pt x="2859729" y="1123891"/>
                </a:lnTo>
                <a:lnTo>
                  <a:pt x="2864539" y="1099429"/>
                </a:lnTo>
                <a:lnTo>
                  <a:pt x="2862821" y="1095428"/>
                </a:lnTo>
                <a:lnTo>
                  <a:pt x="2849078" y="1091999"/>
                </a:lnTo>
                <a:lnTo>
                  <a:pt x="2844497" y="1084912"/>
                </a:lnTo>
                <a:lnTo>
                  <a:pt x="2839343" y="1081254"/>
                </a:lnTo>
                <a:close/>
                <a:moveTo>
                  <a:pt x="3893219" y="1071645"/>
                </a:moveTo>
                <a:lnTo>
                  <a:pt x="3889209" y="1075424"/>
                </a:lnTo>
                <a:lnTo>
                  <a:pt x="3881535" y="1076682"/>
                </a:lnTo>
                <a:lnTo>
                  <a:pt x="3876382" y="1083997"/>
                </a:lnTo>
                <a:lnTo>
                  <a:pt x="3870197" y="1081140"/>
                </a:lnTo>
                <a:lnTo>
                  <a:pt x="3863784" y="1082969"/>
                </a:lnTo>
                <a:lnTo>
                  <a:pt x="3863867" y="1083289"/>
                </a:lnTo>
                <a:lnTo>
                  <a:pt x="3870201" y="1081482"/>
                </a:lnTo>
                <a:lnTo>
                  <a:pt x="3876386" y="1084340"/>
                </a:lnTo>
                <a:lnTo>
                  <a:pt x="3881539" y="1077024"/>
                </a:lnTo>
                <a:lnTo>
                  <a:pt x="3889212" y="1075767"/>
                </a:lnTo>
                <a:lnTo>
                  <a:pt x="3893335" y="1071880"/>
                </a:lnTo>
                <a:close/>
                <a:moveTo>
                  <a:pt x="3897200" y="1053725"/>
                </a:moveTo>
                <a:lnTo>
                  <a:pt x="3889323" y="1059650"/>
                </a:lnTo>
                <a:lnTo>
                  <a:pt x="3888751" y="1062279"/>
                </a:lnTo>
                <a:lnTo>
                  <a:pt x="3888805" y="1062388"/>
                </a:lnTo>
                <a:lnTo>
                  <a:pt x="3889327" y="1059992"/>
                </a:lnTo>
                <a:lnTo>
                  <a:pt x="3897229" y="1054048"/>
                </a:lnTo>
                <a:close/>
                <a:moveTo>
                  <a:pt x="3881942" y="1036414"/>
                </a:moveTo>
                <a:lnTo>
                  <a:pt x="3880161" y="1047075"/>
                </a:lnTo>
                <a:lnTo>
                  <a:pt x="3880206" y="1047175"/>
                </a:lnTo>
                <a:lnTo>
                  <a:pt x="3881997" y="1036444"/>
                </a:lnTo>
                <a:close/>
                <a:moveTo>
                  <a:pt x="1271590" y="1031529"/>
                </a:moveTo>
                <a:lnTo>
                  <a:pt x="1279034" y="1033586"/>
                </a:lnTo>
                <a:lnTo>
                  <a:pt x="1282928" y="1037130"/>
                </a:lnTo>
                <a:lnTo>
                  <a:pt x="1297360" y="1056563"/>
                </a:lnTo>
                <a:lnTo>
                  <a:pt x="1297931" y="1066736"/>
                </a:lnTo>
                <a:lnTo>
                  <a:pt x="1289227" y="1077824"/>
                </a:lnTo>
                <a:lnTo>
                  <a:pt x="1289342" y="1093256"/>
                </a:lnTo>
                <a:lnTo>
                  <a:pt x="1286593" y="1098629"/>
                </a:lnTo>
                <a:lnTo>
                  <a:pt x="1271934" y="1109945"/>
                </a:lnTo>
                <a:lnTo>
                  <a:pt x="1263574" y="1112231"/>
                </a:lnTo>
                <a:lnTo>
                  <a:pt x="1254526" y="1111888"/>
                </a:lnTo>
                <a:lnTo>
                  <a:pt x="1241929" y="1108345"/>
                </a:lnTo>
                <a:lnTo>
                  <a:pt x="1237577" y="1105944"/>
                </a:lnTo>
                <a:lnTo>
                  <a:pt x="1233109" y="1100229"/>
                </a:lnTo>
                <a:lnTo>
                  <a:pt x="1222459" y="1071766"/>
                </a:lnTo>
                <a:lnTo>
                  <a:pt x="1223374" y="1056677"/>
                </a:lnTo>
                <a:lnTo>
                  <a:pt x="1225550" y="1048790"/>
                </a:lnTo>
                <a:lnTo>
                  <a:pt x="1231849" y="1042846"/>
                </a:lnTo>
                <a:close/>
                <a:moveTo>
                  <a:pt x="6504539" y="1016783"/>
                </a:moveTo>
                <a:lnTo>
                  <a:pt x="6501790" y="1029586"/>
                </a:lnTo>
                <a:lnTo>
                  <a:pt x="6483352" y="1057477"/>
                </a:lnTo>
                <a:lnTo>
                  <a:pt x="6478541" y="1063193"/>
                </a:lnTo>
                <a:lnTo>
                  <a:pt x="6473159" y="1064908"/>
                </a:lnTo>
                <a:lnTo>
                  <a:pt x="6465256" y="1071194"/>
                </a:lnTo>
                <a:lnTo>
                  <a:pt x="6464225" y="1089027"/>
                </a:lnTo>
                <a:lnTo>
                  <a:pt x="6468005" y="1093370"/>
                </a:lnTo>
                <a:lnTo>
                  <a:pt x="6473388" y="1095315"/>
                </a:lnTo>
                <a:lnTo>
                  <a:pt x="6477167" y="1094285"/>
                </a:lnTo>
                <a:lnTo>
                  <a:pt x="6481977" y="1095657"/>
                </a:lnTo>
                <a:lnTo>
                  <a:pt x="6492971" y="1105602"/>
                </a:lnTo>
                <a:lnTo>
                  <a:pt x="6496064" y="1111317"/>
                </a:lnTo>
                <a:lnTo>
                  <a:pt x="6500988" y="1149498"/>
                </a:lnTo>
                <a:lnTo>
                  <a:pt x="6491597" y="1183562"/>
                </a:lnTo>
                <a:lnTo>
                  <a:pt x="6475449" y="1211796"/>
                </a:lnTo>
                <a:lnTo>
                  <a:pt x="6460904" y="1223799"/>
                </a:lnTo>
                <a:lnTo>
                  <a:pt x="6424714" y="1248490"/>
                </a:lnTo>
                <a:lnTo>
                  <a:pt x="6420247" y="1255234"/>
                </a:lnTo>
                <a:lnTo>
                  <a:pt x="6420820" y="1266893"/>
                </a:lnTo>
                <a:lnTo>
                  <a:pt x="6425630" y="1275009"/>
                </a:lnTo>
                <a:lnTo>
                  <a:pt x="6444870" y="1288612"/>
                </a:lnTo>
                <a:lnTo>
                  <a:pt x="6452772" y="1291927"/>
                </a:lnTo>
                <a:lnTo>
                  <a:pt x="6462622" y="1290441"/>
                </a:lnTo>
                <a:lnTo>
                  <a:pt x="6477053" y="1279582"/>
                </a:lnTo>
                <a:lnTo>
                  <a:pt x="6479343" y="1253633"/>
                </a:lnTo>
                <a:lnTo>
                  <a:pt x="6488391" y="1238430"/>
                </a:lnTo>
                <a:lnTo>
                  <a:pt x="6501103" y="1228714"/>
                </a:lnTo>
                <a:lnTo>
                  <a:pt x="6511181" y="1227457"/>
                </a:lnTo>
                <a:lnTo>
                  <a:pt x="6520114" y="1229057"/>
                </a:lnTo>
                <a:lnTo>
                  <a:pt x="6526642" y="1225742"/>
                </a:lnTo>
                <a:lnTo>
                  <a:pt x="6532254" y="1213968"/>
                </a:lnTo>
                <a:lnTo>
                  <a:pt x="6530536" y="1208596"/>
                </a:lnTo>
                <a:lnTo>
                  <a:pt x="6526757" y="1205509"/>
                </a:lnTo>
                <a:lnTo>
                  <a:pt x="6521832" y="1204938"/>
                </a:lnTo>
                <a:lnTo>
                  <a:pt x="6519427" y="1195564"/>
                </a:lnTo>
                <a:lnTo>
                  <a:pt x="6530880" y="1177389"/>
                </a:lnTo>
                <a:lnTo>
                  <a:pt x="6567758" y="1151898"/>
                </a:lnTo>
                <a:lnTo>
                  <a:pt x="6581157" y="1146297"/>
                </a:lnTo>
                <a:lnTo>
                  <a:pt x="6602230" y="1140467"/>
                </a:lnTo>
                <a:lnTo>
                  <a:pt x="6617806" y="1138180"/>
                </a:lnTo>
                <a:lnTo>
                  <a:pt x="6629488" y="1138523"/>
                </a:lnTo>
                <a:lnTo>
                  <a:pt x="6633954" y="1139438"/>
                </a:lnTo>
                <a:lnTo>
                  <a:pt x="6636931" y="1142182"/>
                </a:lnTo>
                <a:lnTo>
                  <a:pt x="6631549" y="1231572"/>
                </a:lnTo>
                <a:lnTo>
                  <a:pt x="6624906" y="1239231"/>
                </a:lnTo>
                <a:lnTo>
                  <a:pt x="6581615" y="1264493"/>
                </a:lnTo>
                <a:lnTo>
                  <a:pt x="6552525" y="1272952"/>
                </a:lnTo>
                <a:lnTo>
                  <a:pt x="6535461" y="1289870"/>
                </a:lnTo>
                <a:lnTo>
                  <a:pt x="6535346" y="1294899"/>
                </a:lnTo>
                <a:lnTo>
                  <a:pt x="6540156" y="1304616"/>
                </a:lnTo>
                <a:lnTo>
                  <a:pt x="6552525" y="1315246"/>
                </a:lnTo>
                <a:lnTo>
                  <a:pt x="6562489" y="1320962"/>
                </a:lnTo>
                <a:lnTo>
                  <a:pt x="6609789" y="1337994"/>
                </a:lnTo>
                <a:lnTo>
                  <a:pt x="6618378" y="1337651"/>
                </a:lnTo>
                <a:lnTo>
                  <a:pt x="6626968" y="1339480"/>
                </a:lnTo>
                <a:lnTo>
                  <a:pt x="6630633" y="1367829"/>
                </a:lnTo>
                <a:lnTo>
                  <a:pt x="6628686" y="1377888"/>
                </a:lnTo>
                <a:lnTo>
                  <a:pt x="6636244" y="1383375"/>
                </a:lnTo>
                <a:lnTo>
                  <a:pt x="6657661" y="1389090"/>
                </a:lnTo>
                <a:lnTo>
                  <a:pt x="6666594" y="1396406"/>
                </a:lnTo>
                <a:lnTo>
                  <a:pt x="6672664" y="1408066"/>
                </a:lnTo>
                <a:lnTo>
                  <a:pt x="6662471" y="1400521"/>
                </a:lnTo>
                <a:lnTo>
                  <a:pt x="6654798" y="1397664"/>
                </a:lnTo>
                <a:lnTo>
                  <a:pt x="6601085" y="1385089"/>
                </a:lnTo>
                <a:lnTo>
                  <a:pt x="6583104" y="1370001"/>
                </a:lnTo>
                <a:lnTo>
                  <a:pt x="6564665" y="1369886"/>
                </a:lnTo>
                <a:lnTo>
                  <a:pt x="6548860" y="1372172"/>
                </a:lnTo>
                <a:lnTo>
                  <a:pt x="6535804" y="1368743"/>
                </a:lnTo>
                <a:lnTo>
                  <a:pt x="6529048" y="1364857"/>
                </a:lnTo>
                <a:lnTo>
                  <a:pt x="6525153" y="1359256"/>
                </a:lnTo>
                <a:lnTo>
                  <a:pt x="6507974" y="1356283"/>
                </a:lnTo>
                <a:lnTo>
                  <a:pt x="6484954" y="1354226"/>
                </a:lnTo>
                <a:lnTo>
                  <a:pt x="6477740" y="1358570"/>
                </a:lnTo>
                <a:lnTo>
                  <a:pt x="6474762" y="1362342"/>
                </a:lnTo>
                <a:lnTo>
                  <a:pt x="6469379" y="1388976"/>
                </a:lnTo>
                <a:lnTo>
                  <a:pt x="6474877" y="1393320"/>
                </a:lnTo>
                <a:lnTo>
                  <a:pt x="6478312" y="1420411"/>
                </a:lnTo>
                <a:lnTo>
                  <a:pt x="6470410" y="1433328"/>
                </a:lnTo>
                <a:lnTo>
                  <a:pt x="6470868" y="1448760"/>
                </a:lnTo>
                <a:lnTo>
                  <a:pt x="6500759" y="1526947"/>
                </a:lnTo>
                <a:lnTo>
                  <a:pt x="6512098" y="1548095"/>
                </a:lnTo>
                <a:lnTo>
                  <a:pt x="6520801" y="1559640"/>
                </a:lnTo>
                <a:lnTo>
                  <a:pt x="6535804" y="1585131"/>
                </a:lnTo>
                <a:lnTo>
                  <a:pt x="6573140" y="1622167"/>
                </a:lnTo>
                <a:lnTo>
                  <a:pt x="6549433" y="1620910"/>
                </a:lnTo>
                <a:lnTo>
                  <a:pt x="6543593" y="1618967"/>
                </a:lnTo>
                <a:lnTo>
                  <a:pt x="6539241" y="1614851"/>
                </a:lnTo>
                <a:lnTo>
                  <a:pt x="6540730" y="1610851"/>
                </a:lnTo>
                <a:lnTo>
                  <a:pt x="6520916" y="1595762"/>
                </a:lnTo>
                <a:lnTo>
                  <a:pt x="6503852" y="1588789"/>
                </a:lnTo>
                <a:lnTo>
                  <a:pt x="6497667" y="1583759"/>
                </a:lnTo>
                <a:lnTo>
                  <a:pt x="6482091" y="1549466"/>
                </a:lnTo>
                <a:lnTo>
                  <a:pt x="6465600" y="1522032"/>
                </a:lnTo>
                <a:lnTo>
                  <a:pt x="6437884" y="1506486"/>
                </a:lnTo>
                <a:lnTo>
                  <a:pt x="6427004" y="1489797"/>
                </a:lnTo>
                <a:lnTo>
                  <a:pt x="6434334" y="1434585"/>
                </a:lnTo>
                <a:lnTo>
                  <a:pt x="6431815" y="1408980"/>
                </a:lnTo>
                <a:lnTo>
                  <a:pt x="6425516" y="1380860"/>
                </a:lnTo>
                <a:lnTo>
                  <a:pt x="6418071" y="1376745"/>
                </a:lnTo>
                <a:lnTo>
                  <a:pt x="6408565" y="1366686"/>
                </a:lnTo>
                <a:lnTo>
                  <a:pt x="6399861" y="1340166"/>
                </a:lnTo>
                <a:lnTo>
                  <a:pt x="6399059" y="1329306"/>
                </a:lnTo>
                <a:lnTo>
                  <a:pt x="6403526" y="1306902"/>
                </a:lnTo>
                <a:lnTo>
                  <a:pt x="6411887" y="1298214"/>
                </a:lnTo>
                <a:lnTo>
                  <a:pt x="6418071" y="1285869"/>
                </a:lnTo>
                <a:lnTo>
                  <a:pt x="6417155" y="1279925"/>
                </a:lnTo>
                <a:lnTo>
                  <a:pt x="6395968" y="1273638"/>
                </a:lnTo>
                <a:lnTo>
                  <a:pt x="6393677" y="1270208"/>
                </a:lnTo>
                <a:lnTo>
                  <a:pt x="6396655" y="1259006"/>
                </a:lnTo>
                <a:lnTo>
                  <a:pt x="6391272" y="1240259"/>
                </a:lnTo>
                <a:lnTo>
                  <a:pt x="6375238" y="1243231"/>
                </a:lnTo>
                <a:lnTo>
                  <a:pt x="6373750" y="1238773"/>
                </a:lnTo>
                <a:lnTo>
                  <a:pt x="6375009" y="1209167"/>
                </a:lnTo>
                <a:lnTo>
                  <a:pt x="6399747" y="1164472"/>
                </a:lnTo>
                <a:lnTo>
                  <a:pt x="6401235" y="1153042"/>
                </a:lnTo>
                <a:lnTo>
                  <a:pt x="6399518" y="1148697"/>
                </a:lnTo>
                <a:lnTo>
                  <a:pt x="6408108" y="1105716"/>
                </a:lnTo>
                <a:lnTo>
                  <a:pt x="6432616" y="1069251"/>
                </a:lnTo>
                <a:lnTo>
                  <a:pt x="6475792" y="1023299"/>
                </a:lnTo>
                <a:lnTo>
                  <a:pt x="6483352" y="1016897"/>
                </a:lnTo>
                <a:close/>
                <a:moveTo>
                  <a:pt x="384924" y="1009239"/>
                </a:moveTo>
                <a:lnTo>
                  <a:pt x="408516" y="1010725"/>
                </a:lnTo>
                <a:lnTo>
                  <a:pt x="416419" y="1023070"/>
                </a:lnTo>
                <a:lnTo>
                  <a:pt x="420313" y="1034273"/>
                </a:lnTo>
                <a:lnTo>
                  <a:pt x="420198" y="1044103"/>
                </a:lnTo>
                <a:lnTo>
                  <a:pt x="417449" y="1047989"/>
                </a:lnTo>
                <a:lnTo>
                  <a:pt x="415503" y="1049133"/>
                </a:lnTo>
                <a:lnTo>
                  <a:pt x="407371" y="1036673"/>
                </a:lnTo>
                <a:lnTo>
                  <a:pt x="393055" y="1021355"/>
                </a:lnTo>
                <a:lnTo>
                  <a:pt x="381832" y="1016097"/>
                </a:lnTo>
                <a:lnTo>
                  <a:pt x="375075" y="1014954"/>
                </a:lnTo>
                <a:lnTo>
                  <a:pt x="372326" y="1013240"/>
                </a:lnTo>
                <a:lnTo>
                  <a:pt x="373586" y="1011525"/>
                </a:lnTo>
                <a:close/>
                <a:moveTo>
                  <a:pt x="3910234" y="996027"/>
                </a:moveTo>
                <a:lnTo>
                  <a:pt x="3909824" y="998380"/>
                </a:lnTo>
                <a:lnTo>
                  <a:pt x="3900891" y="1003981"/>
                </a:lnTo>
                <a:lnTo>
                  <a:pt x="3879818" y="1006267"/>
                </a:lnTo>
                <a:lnTo>
                  <a:pt x="3875924" y="1021242"/>
                </a:lnTo>
                <a:lnTo>
                  <a:pt x="3875932" y="1021564"/>
                </a:lnTo>
                <a:lnTo>
                  <a:pt x="3879821" y="1006610"/>
                </a:lnTo>
                <a:lnTo>
                  <a:pt x="3900894" y="1004323"/>
                </a:lnTo>
                <a:lnTo>
                  <a:pt x="3909827" y="998722"/>
                </a:lnTo>
                <a:lnTo>
                  <a:pt x="3910285" y="996093"/>
                </a:lnTo>
                <a:close/>
                <a:moveTo>
                  <a:pt x="1007630" y="989503"/>
                </a:moveTo>
                <a:lnTo>
                  <a:pt x="1007717" y="990950"/>
                </a:lnTo>
                <a:lnTo>
                  <a:pt x="1015849" y="1008896"/>
                </a:lnTo>
                <a:lnTo>
                  <a:pt x="1017681" y="1019641"/>
                </a:lnTo>
                <a:lnTo>
                  <a:pt x="1011840" y="1039303"/>
                </a:lnTo>
                <a:lnTo>
                  <a:pt x="1009091" y="1073367"/>
                </a:lnTo>
                <a:lnTo>
                  <a:pt x="1003709" y="1087656"/>
                </a:lnTo>
                <a:lnTo>
                  <a:pt x="1003709" y="1092114"/>
                </a:lnTo>
                <a:lnTo>
                  <a:pt x="1003823" y="1092240"/>
                </a:lnTo>
                <a:lnTo>
                  <a:pt x="1003823" y="1087883"/>
                </a:lnTo>
                <a:lnTo>
                  <a:pt x="1009206" y="1073595"/>
                </a:lnTo>
                <a:lnTo>
                  <a:pt x="1011954" y="1039531"/>
                </a:lnTo>
                <a:lnTo>
                  <a:pt x="1017796" y="1019869"/>
                </a:lnTo>
                <a:lnTo>
                  <a:pt x="1015963" y="1009124"/>
                </a:lnTo>
                <a:lnTo>
                  <a:pt x="1007832" y="991178"/>
                </a:lnTo>
                <a:close/>
                <a:moveTo>
                  <a:pt x="4237134" y="973184"/>
                </a:moveTo>
                <a:lnTo>
                  <a:pt x="4236554" y="973225"/>
                </a:lnTo>
                <a:lnTo>
                  <a:pt x="4236568" y="973231"/>
                </a:lnTo>
                <a:close/>
                <a:moveTo>
                  <a:pt x="1007948" y="963002"/>
                </a:moveTo>
                <a:lnTo>
                  <a:pt x="1006343" y="968088"/>
                </a:lnTo>
                <a:lnTo>
                  <a:pt x="1006407" y="969152"/>
                </a:lnTo>
                <a:lnTo>
                  <a:pt x="1006457" y="968316"/>
                </a:lnTo>
                <a:close/>
                <a:moveTo>
                  <a:pt x="4430920" y="955513"/>
                </a:moveTo>
                <a:lnTo>
                  <a:pt x="4418552" y="958485"/>
                </a:lnTo>
                <a:lnTo>
                  <a:pt x="4413966" y="957588"/>
                </a:lnTo>
                <a:lnTo>
                  <a:pt x="4418665" y="958599"/>
                </a:lnTo>
                <a:lnTo>
                  <a:pt x="4431034" y="955627"/>
                </a:lnTo>
                <a:lnTo>
                  <a:pt x="4436257" y="959141"/>
                </a:lnTo>
                <a:lnTo>
                  <a:pt x="4436188" y="959057"/>
                </a:lnTo>
                <a:close/>
                <a:moveTo>
                  <a:pt x="3966792" y="953292"/>
                </a:moveTo>
                <a:lnTo>
                  <a:pt x="3966056" y="956542"/>
                </a:lnTo>
                <a:lnTo>
                  <a:pt x="3959185" y="962258"/>
                </a:lnTo>
                <a:lnTo>
                  <a:pt x="3950251" y="962029"/>
                </a:lnTo>
                <a:lnTo>
                  <a:pt x="3943609" y="964087"/>
                </a:lnTo>
                <a:lnTo>
                  <a:pt x="3938455" y="968773"/>
                </a:lnTo>
                <a:lnTo>
                  <a:pt x="3936165" y="975518"/>
                </a:lnTo>
                <a:lnTo>
                  <a:pt x="3928491" y="975518"/>
                </a:lnTo>
                <a:lnTo>
                  <a:pt x="3922650" y="982262"/>
                </a:lnTo>
                <a:lnTo>
                  <a:pt x="3917726" y="984891"/>
                </a:lnTo>
                <a:lnTo>
                  <a:pt x="3910052" y="983634"/>
                </a:lnTo>
                <a:lnTo>
                  <a:pt x="3906502" y="990835"/>
                </a:lnTo>
                <a:lnTo>
                  <a:pt x="3906608" y="990972"/>
                </a:lnTo>
                <a:lnTo>
                  <a:pt x="3910056" y="983976"/>
                </a:lnTo>
                <a:lnTo>
                  <a:pt x="3917729" y="985234"/>
                </a:lnTo>
                <a:lnTo>
                  <a:pt x="3922654" y="982605"/>
                </a:lnTo>
                <a:lnTo>
                  <a:pt x="3928495" y="975860"/>
                </a:lnTo>
                <a:lnTo>
                  <a:pt x="3936167" y="975860"/>
                </a:lnTo>
                <a:lnTo>
                  <a:pt x="3938459" y="969116"/>
                </a:lnTo>
                <a:lnTo>
                  <a:pt x="3943613" y="964429"/>
                </a:lnTo>
                <a:lnTo>
                  <a:pt x="3950255" y="962372"/>
                </a:lnTo>
                <a:lnTo>
                  <a:pt x="3959188" y="962601"/>
                </a:lnTo>
                <a:lnTo>
                  <a:pt x="3966059" y="956885"/>
                </a:lnTo>
                <a:lnTo>
                  <a:pt x="3966860" y="953341"/>
                </a:lnTo>
                <a:close/>
                <a:moveTo>
                  <a:pt x="4210685" y="951512"/>
                </a:moveTo>
                <a:lnTo>
                  <a:pt x="4217099" y="958028"/>
                </a:lnTo>
                <a:lnTo>
                  <a:pt x="4226032" y="961457"/>
                </a:lnTo>
                <a:lnTo>
                  <a:pt x="4217214" y="957914"/>
                </a:lnTo>
                <a:close/>
                <a:moveTo>
                  <a:pt x="4340215" y="933337"/>
                </a:moveTo>
                <a:lnTo>
                  <a:pt x="4325441" y="933909"/>
                </a:lnTo>
                <a:lnTo>
                  <a:pt x="4302421" y="947397"/>
                </a:lnTo>
                <a:lnTo>
                  <a:pt x="4276538" y="956199"/>
                </a:lnTo>
                <a:lnTo>
                  <a:pt x="4256496" y="969116"/>
                </a:lnTo>
                <a:lnTo>
                  <a:pt x="4253087" y="970141"/>
                </a:lnTo>
                <a:lnTo>
                  <a:pt x="4256610" y="969116"/>
                </a:lnTo>
                <a:lnTo>
                  <a:pt x="4276652" y="956199"/>
                </a:lnTo>
                <a:lnTo>
                  <a:pt x="4302535" y="947397"/>
                </a:lnTo>
                <a:lnTo>
                  <a:pt x="4325555" y="934023"/>
                </a:lnTo>
                <a:lnTo>
                  <a:pt x="4340329" y="933451"/>
                </a:lnTo>
                <a:lnTo>
                  <a:pt x="4353279" y="936145"/>
                </a:lnTo>
                <a:close/>
                <a:moveTo>
                  <a:pt x="4375031" y="932194"/>
                </a:moveTo>
                <a:lnTo>
                  <a:pt x="4356758" y="936868"/>
                </a:lnTo>
                <a:lnTo>
                  <a:pt x="4356821" y="936881"/>
                </a:lnTo>
                <a:close/>
                <a:moveTo>
                  <a:pt x="6604979" y="931051"/>
                </a:moveTo>
                <a:lnTo>
                  <a:pt x="6607842" y="931622"/>
                </a:lnTo>
                <a:lnTo>
                  <a:pt x="6629373" y="961000"/>
                </a:lnTo>
                <a:lnTo>
                  <a:pt x="6631091" y="970030"/>
                </a:lnTo>
                <a:lnTo>
                  <a:pt x="6616431" y="1012897"/>
                </a:lnTo>
                <a:lnTo>
                  <a:pt x="6606238" y="1031186"/>
                </a:lnTo>
                <a:lnTo>
                  <a:pt x="6595015" y="1043989"/>
                </a:lnTo>
                <a:lnTo>
                  <a:pt x="6592267" y="1045589"/>
                </a:lnTo>
                <a:lnTo>
                  <a:pt x="6570277" y="1046618"/>
                </a:lnTo>
                <a:lnTo>
                  <a:pt x="6548403" y="1051990"/>
                </a:lnTo>
                <a:lnTo>
                  <a:pt x="6542218" y="1035758"/>
                </a:lnTo>
                <a:lnTo>
                  <a:pt x="6538554" y="1007068"/>
                </a:lnTo>
                <a:lnTo>
                  <a:pt x="6539698" y="995179"/>
                </a:lnTo>
                <a:lnTo>
                  <a:pt x="6551495" y="973231"/>
                </a:lnTo>
                <a:lnTo>
                  <a:pt x="6562375" y="959743"/>
                </a:lnTo>
                <a:lnTo>
                  <a:pt x="6579554" y="943053"/>
                </a:lnTo>
                <a:close/>
                <a:moveTo>
                  <a:pt x="3942235" y="920076"/>
                </a:moveTo>
                <a:lnTo>
                  <a:pt x="3942235" y="925336"/>
                </a:lnTo>
                <a:lnTo>
                  <a:pt x="3941204" y="930022"/>
                </a:lnTo>
                <a:lnTo>
                  <a:pt x="3937653" y="934366"/>
                </a:lnTo>
                <a:lnTo>
                  <a:pt x="3937780" y="934558"/>
                </a:lnTo>
                <a:lnTo>
                  <a:pt x="3941207" y="930365"/>
                </a:lnTo>
                <a:lnTo>
                  <a:pt x="3942237" y="925679"/>
                </a:lnTo>
                <a:lnTo>
                  <a:pt x="3942237" y="920077"/>
                </a:lnTo>
                <a:close/>
                <a:moveTo>
                  <a:pt x="3190825" y="902017"/>
                </a:moveTo>
                <a:lnTo>
                  <a:pt x="3195865" y="906018"/>
                </a:lnTo>
                <a:lnTo>
                  <a:pt x="3201247" y="918134"/>
                </a:lnTo>
                <a:lnTo>
                  <a:pt x="3200331" y="958028"/>
                </a:lnTo>
                <a:lnTo>
                  <a:pt x="3207088" y="981347"/>
                </a:lnTo>
                <a:lnTo>
                  <a:pt x="3198499" y="984662"/>
                </a:lnTo>
                <a:lnTo>
                  <a:pt x="3195063" y="982262"/>
                </a:lnTo>
                <a:lnTo>
                  <a:pt x="3185786" y="966944"/>
                </a:lnTo>
                <a:lnTo>
                  <a:pt x="3187390" y="957685"/>
                </a:lnTo>
                <a:lnTo>
                  <a:pt x="3183725" y="911276"/>
                </a:lnTo>
                <a:lnTo>
                  <a:pt x="3185786" y="904531"/>
                </a:lnTo>
                <a:close/>
                <a:moveTo>
                  <a:pt x="3948434" y="899234"/>
                </a:moveTo>
                <a:lnTo>
                  <a:pt x="3946472" y="902931"/>
                </a:lnTo>
                <a:lnTo>
                  <a:pt x="3946472" y="907846"/>
                </a:lnTo>
                <a:lnTo>
                  <a:pt x="3939601" y="913791"/>
                </a:lnTo>
                <a:lnTo>
                  <a:pt x="3939601" y="918134"/>
                </a:lnTo>
                <a:lnTo>
                  <a:pt x="3939604" y="918136"/>
                </a:lnTo>
                <a:lnTo>
                  <a:pt x="3939604" y="914133"/>
                </a:lnTo>
                <a:lnTo>
                  <a:pt x="3946476" y="908189"/>
                </a:lnTo>
                <a:lnTo>
                  <a:pt x="3946476" y="903274"/>
                </a:lnTo>
                <a:lnTo>
                  <a:pt x="3948537" y="899387"/>
                </a:lnTo>
                <a:close/>
                <a:moveTo>
                  <a:pt x="5980694" y="896758"/>
                </a:moveTo>
                <a:lnTo>
                  <a:pt x="5986993" y="900530"/>
                </a:lnTo>
                <a:lnTo>
                  <a:pt x="5988367" y="903502"/>
                </a:lnTo>
                <a:lnTo>
                  <a:pt x="5987451" y="907389"/>
                </a:lnTo>
                <a:lnTo>
                  <a:pt x="5978862" y="917105"/>
                </a:lnTo>
                <a:lnTo>
                  <a:pt x="5979205" y="922249"/>
                </a:lnTo>
                <a:lnTo>
                  <a:pt x="5983557" y="928650"/>
                </a:lnTo>
                <a:lnTo>
                  <a:pt x="5981610" y="931394"/>
                </a:lnTo>
                <a:lnTo>
                  <a:pt x="5979205" y="932194"/>
                </a:lnTo>
                <a:lnTo>
                  <a:pt x="5973823" y="929908"/>
                </a:lnTo>
                <a:lnTo>
                  <a:pt x="5969471" y="912990"/>
                </a:lnTo>
                <a:lnTo>
                  <a:pt x="5974624" y="899501"/>
                </a:lnTo>
                <a:close/>
                <a:moveTo>
                  <a:pt x="112348" y="871382"/>
                </a:moveTo>
                <a:lnTo>
                  <a:pt x="130787" y="874926"/>
                </a:lnTo>
                <a:lnTo>
                  <a:pt x="153234" y="902703"/>
                </a:lnTo>
                <a:lnTo>
                  <a:pt x="159762" y="905675"/>
                </a:lnTo>
                <a:lnTo>
                  <a:pt x="173963" y="907732"/>
                </a:lnTo>
                <a:lnTo>
                  <a:pt x="196296" y="931737"/>
                </a:lnTo>
                <a:lnTo>
                  <a:pt x="222752" y="949913"/>
                </a:lnTo>
                <a:lnTo>
                  <a:pt x="239473" y="956771"/>
                </a:lnTo>
                <a:lnTo>
                  <a:pt x="244970" y="964887"/>
                </a:lnTo>
                <a:lnTo>
                  <a:pt x="245084" y="970145"/>
                </a:lnTo>
                <a:lnTo>
                  <a:pt x="250009" y="982834"/>
                </a:lnTo>
                <a:lnTo>
                  <a:pt x="239358" y="987978"/>
                </a:lnTo>
                <a:lnTo>
                  <a:pt x="219545" y="986149"/>
                </a:lnTo>
                <a:lnTo>
                  <a:pt x="215995" y="983977"/>
                </a:lnTo>
                <a:lnTo>
                  <a:pt x="212559" y="972546"/>
                </a:lnTo>
                <a:lnTo>
                  <a:pt x="165603" y="941797"/>
                </a:lnTo>
                <a:lnTo>
                  <a:pt x="129641" y="928994"/>
                </a:lnTo>
                <a:lnTo>
                  <a:pt x="117960" y="926822"/>
                </a:lnTo>
                <a:lnTo>
                  <a:pt x="94825" y="904760"/>
                </a:lnTo>
                <a:lnTo>
                  <a:pt x="92764" y="897902"/>
                </a:lnTo>
                <a:lnTo>
                  <a:pt x="93795" y="894587"/>
                </a:lnTo>
                <a:close/>
                <a:moveTo>
                  <a:pt x="2703976" y="858008"/>
                </a:moveTo>
                <a:lnTo>
                  <a:pt x="2707069" y="858922"/>
                </a:lnTo>
                <a:lnTo>
                  <a:pt x="2709130" y="862923"/>
                </a:lnTo>
                <a:lnTo>
                  <a:pt x="2707069" y="879955"/>
                </a:lnTo>
                <a:lnTo>
                  <a:pt x="2697448" y="888528"/>
                </a:lnTo>
                <a:lnTo>
                  <a:pt x="2695501" y="889214"/>
                </a:lnTo>
                <a:lnTo>
                  <a:pt x="2684392" y="880755"/>
                </a:lnTo>
                <a:lnTo>
                  <a:pt x="2694929" y="871953"/>
                </a:lnTo>
                <a:lnTo>
                  <a:pt x="2698479" y="859951"/>
                </a:lnTo>
                <a:close/>
                <a:moveTo>
                  <a:pt x="2075798" y="846920"/>
                </a:moveTo>
                <a:lnTo>
                  <a:pt x="2105002" y="863152"/>
                </a:lnTo>
                <a:lnTo>
                  <a:pt x="2098016" y="878469"/>
                </a:lnTo>
                <a:lnTo>
                  <a:pt x="2088052" y="888528"/>
                </a:lnTo>
                <a:lnTo>
                  <a:pt x="2083471" y="891043"/>
                </a:lnTo>
                <a:lnTo>
                  <a:pt x="2079119" y="891272"/>
                </a:lnTo>
                <a:lnTo>
                  <a:pt x="2076141" y="888185"/>
                </a:lnTo>
                <a:lnTo>
                  <a:pt x="2072362" y="857436"/>
                </a:lnTo>
                <a:lnTo>
                  <a:pt x="2073736" y="847377"/>
                </a:lnTo>
                <a:close/>
                <a:moveTo>
                  <a:pt x="536116" y="846717"/>
                </a:moveTo>
                <a:lnTo>
                  <a:pt x="535984" y="846805"/>
                </a:lnTo>
                <a:lnTo>
                  <a:pt x="538390" y="849778"/>
                </a:lnTo>
                <a:lnTo>
                  <a:pt x="538046" y="855835"/>
                </a:lnTo>
                <a:lnTo>
                  <a:pt x="541138" y="865894"/>
                </a:lnTo>
                <a:lnTo>
                  <a:pt x="541138" y="878011"/>
                </a:lnTo>
                <a:lnTo>
                  <a:pt x="551675" y="880755"/>
                </a:lnTo>
                <a:lnTo>
                  <a:pt x="558432" y="892873"/>
                </a:lnTo>
                <a:lnTo>
                  <a:pt x="569312" y="894243"/>
                </a:lnTo>
                <a:lnTo>
                  <a:pt x="568968" y="897216"/>
                </a:lnTo>
                <a:lnTo>
                  <a:pt x="571717" y="900530"/>
                </a:lnTo>
                <a:lnTo>
                  <a:pt x="567937" y="906246"/>
                </a:lnTo>
                <a:lnTo>
                  <a:pt x="567250" y="910590"/>
                </a:lnTo>
                <a:lnTo>
                  <a:pt x="568968" y="918020"/>
                </a:lnTo>
                <a:lnTo>
                  <a:pt x="574694" y="923735"/>
                </a:lnTo>
                <a:lnTo>
                  <a:pt x="575029" y="926634"/>
                </a:lnTo>
                <a:lnTo>
                  <a:pt x="575150" y="926593"/>
                </a:lnTo>
                <a:lnTo>
                  <a:pt x="574806" y="923621"/>
                </a:lnTo>
                <a:lnTo>
                  <a:pt x="569080" y="917906"/>
                </a:lnTo>
                <a:lnTo>
                  <a:pt x="567362" y="910476"/>
                </a:lnTo>
                <a:lnTo>
                  <a:pt x="568049" y="906132"/>
                </a:lnTo>
                <a:lnTo>
                  <a:pt x="571829" y="900417"/>
                </a:lnTo>
                <a:lnTo>
                  <a:pt x="569080" y="897102"/>
                </a:lnTo>
                <a:lnTo>
                  <a:pt x="569424" y="894130"/>
                </a:lnTo>
                <a:lnTo>
                  <a:pt x="558544" y="892758"/>
                </a:lnTo>
                <a:lnTo>
                  <a:pt x="551787" y="880641"/>
                </a:lnTo>
                <a:lnTo>
                  <a:pt x="541250" y="877898"/>
                </a:lnTo>
                <a:lnTo>
                  <a:pt x="541250" y="865781"/>
                </a:lnTo>
                <a:lnTo>
                  <a:pt x="538158" y="855722"/>
                </a:lnTo>
                <a:lnTo>
                  <a:pt x="538502" y="849663"/>
                </a:lnTo>
                <a:close/>
                <a:moveTo>
                  <a:pt x="4031565" y="824627"/>
                </a:moveTo>
                <a:lnTo>
                  <a:pt x="4031565" y="826572"/>
                </a:lnTo>
                <a:lnTo>
                  <a:pt x="4022289" y="834231"/>
                </a:lnTo>
                <a:lnTo>
                  <a:pt x="4020800" y="837089"/>
                </a:lnTo>
                <a:lnTo>
                  <a:pt x="4020800" y="846691"/>
                </a:lnTo>
                <a:lnTo>
                  <a:pt x="4018738" y="850577"/>
                </a:lnTo>
                <a:lnTo>
                  <a:pt x="4006942" y="852178"/>
                </a:lnTo>
                <a:lnTo>
                  <a:pt x="3997666" y="860980"/>
                </a:lnTo>
                <a:lnTo>
                  <a:pt x="3983579" y="862008"/>
                </a:lnTo>
                <a:lnTo>
                  <a:pt x="3983121" y="857322"/>
                </a:lnTo>
                <a:lnTo>
                  <a:pt x="3976135" y="849892"/>
                </a:lnTo>
                <a:lnTo>
                  <a:pt x="3972241" y="859379"/>
                </a:lnTo>
                <a:lnTo>
                  <a:pt x="3954031" y="871496"/>
                </a:lnTo>
                <a:lnTo>
                  <a:pt x="3951168" y="883613"/>
                </a:lnTo>
                <a:lnTo>
                  <a:pt x="3940173" y="892415"/>
                </a:lnTo>
                <a:lnTo>
                  <a:pt x="3940238" y="892708"/>
                </a:lnTo>
                <a:lnTo>
                  <a:pt x="3951171" y="883956"/>
                </a:lnTo>
                <a:lnTo>
                  <a:pt x="3954035" y="871839"/>
                </a:lnTo>
                <a:lnTo>
                  <a:pt x="3972244" y="859722"/>
                </a:lnTo>
                <a:lnTo>
                  <a:pt x="3976137" y="850234"/>
                </a:lnTo>
                <a:lnTo>
                  <a:pt x="3983123" y="857664"/>
                </a:lnTo>
                <a:lnTo>
                  <a:pt x="3983582" y="862351"/>
                </a:lnTo>
                <a:lnTo>
                  <a:pt x="3997668" y="861322"/>
                </a:lnTo>
                <a:lnTo>
                  <a:pt x="4006945" y="852520"/>
                </a:lnTo>
                <a:lnTo>
                  <a:pt x="4018742" y="850920"/>
                </a:lnTo>
                <a:lnTo>
                  <a:pt x="4020802" y="847034"/>
                </a:lnTo>
                <a:lnTo>
                  <a:pt x="4020802" y="837432"/>
                </a:lnTo>
                <a:lnTo>
                  <a:pt x="4022291" y="834574"/>
                </a:lnTo>
                <a:lnTo>
                  <a:pt x="4031568" y="826915"/>
                </a:lnTo>
                <a:lnTo>
                  <a:pt x="4031568" y="824629"/>
                </a:lnTo>
                <a:close/>
                <a:moveTo>
                  <a:pt x="525023" y="809956"/>
                </a:moveTo>
                <a:lnTo>
                  <a:pt x="524875" y="809997"/>
                </a:lnTo>
                <a:lnTo>
                  <a:pt x="525906" y="812055"/>
                </a:lnTo>
                <a:lnTo>
                  <a:pt x="532663" y="813426"/>
                </a:lnTo>
                <a:lnTo>
                  <a:pt x="538390" y="819142"/>
                </a:lnTo>
                <a:lnTo>
                  <a:pt x="539077" y="827601"/>
                </a:lnTo>
                <a:lnTo>
                  <a:pt x="546177" y="835031"/>
                </a:lnTo>
                <a:lnTo>
                  <a:pt x="545158" y="845995"/>
                </a:lnTo>
                <a:lnTo>
                  <a:pt x="545259" y="846005"/>
                </a:lnTo>
                <a:lnTo>
                  <a:pt x="546289" y="834917"/>
                </a:lnTo>
                <a:lnTo>
                  <a:pt x="539189" y="827487"/>
                </a:lnTo>
                <a:lnTo>
                  <a:pt x="538502" y="819028"/>
                </a:lnTo>
                <a:lnTo>
                  <a:pt x="532775" y="813313"/>
                </a:lnTo>
                <a:lnTo>
                  <a:pt x="526018" y="811941"/>
                </a:lnTo>
                <a:close/>
                <a:moveTo>
                  <a:pt x="4438135" y="773418"/>
                </a:moveTo>
                <a:lnTo>
                  <a:pt x="4447527" y="776276"/>
                </a:lnTo>
                <a:lnTo>
                  <a:pt x="4449245" y="779934"/>
                </a:lnTo>
                <a:lnTo>
                  <a:pt x="4445809" y="802910"/>
                </a:lnTo>
                <a:lnTo>
                  <a:pt x="4439395" y="807825"/>
                </a:lnTo>
                <a:lnTo>
                  <a:pt x="4424621" y="796166"/>
                </a:lnTo>
                <a:lnTo>
                  <a:pt x="4419239" y="781992"/>
                </a:lnTo>
                <a:lnTo>
                  <a:pt x="4419582" y="777305"/>
                </a:lnTo>
                <a:lnTo>
                  <a:pt x="4421415" y="774790"/>
                </a:lnTo>
                <a:close/>
                <a:moveTo>
                  <a:pt x="4034887" y="769761"/>
                </a:moveTo>
                <a:lnTo>
                  <a:pt x="4027672" y="784164"/>
                </a:lnTo>
                <a:lnTo>
                  <a:pt x="4022861" y="816285"/>
                </a:lnTo>
                <a:lnTo>
                  <a:pt x="4022897" y="816412"/>
                </a:lnTo>
                <a:lnTo>
                  <a:pt x="4027675" y="784506"/>
                </a:lnTo>
                <a:lnTo>
                  <a:pt x="4034890" y="770103"/>
                </a:lnTo>
                <a:lnTo>
                  <a:pt x="4038783" y="770332"/>
                </a:lnTo>
                <a:lnTo>
                  <a:pt x="4043364" y="777533"/>
                </a:lnTo>
                <a:lnTo>
                  <a:pt x="4047946" y="770904"/>
                </a:lnTo>
                <a:lnTo>
                  <a:pt x="4047837" y="770715"/>
                </a:lnTo>
                <a:lnTo>
                  <a:pt x="4043362" y="777191"/>
                </a:lnTo>
                <a:lnTo>
                  <a:pt x="4038781" y="769989"/>
                </a:lnTo>
                <a:close/>
                <a:moveTo>
                  <a:pt x="4368503" y="742098"/>
                </a:moveTo>
                <a:lnTo>
                  <a:pt x="4391638" y="748156"/>
                </a:lnTo>
                <a:lnTo>
                  <a:pt x="4416833" y="763016"/>
                </a:lnTo>
                <a:lnTo>
                  <a:pt x="4416719" y="765302"/>
                </a:lnTo>
                <a:lnTo>
                  <a:pt x="4410535" y="770675"/>
                </a:lnTo>
                <a:lnTo>
                  <a:pt x="4391180" y="762216"/>
                </a:lnTo>
                <a:lnTo>
                  <a:pt x="4369076" y="761073"/>
                </a:lnTo>
                <a:lnTo>
                  <a:pt x="4361746" y="757529"/>
                </a:lnTo>
                <a:lnTo>
                  <a:pt x="4357165" y="751357"/>
                </a:lnTo>
                <a:lnTo>
                  <a:pt x="4358081" y="746441"/>
                </a:lnTo>
                <a:close/>
                <a:moveTo>
                  <a:pt x="5987337" y="713977"/>
                </a:moveTo>
                <a:lnTo>
                  <a:pt x="5999133" y="716149"/>
                </a:lnTo>
                <a:lnTo>
                  <a:pt x="6016197" y="737296"/>
                </a:lnTo>
                <a:lnTo>
                  <a:pt x="6013678" y="743697"/>
                </a:lnTo>
                <a:lnTo>
                  <a:pt x="6025245" y="758443"/>
                </a:lnTo>
                <a:lnTo>
                  <a:pt x="6027192" y="757186"/>
                </a:lnTo>
                <a:lnTo>
                  <a:pt x="6032002" y="760158"/>
                </a:lnTo>
                <a:lnTo>
                  <a:pt x="6033376" y="774561"/>
                </a:lnTo>
                <a:lnTo>
                  <a:pt x="6026047" y="785535"/>
                </a:lnTo>
                <a:lnTo>
                  <a:pt x="6023756" y="783934"/>
                </a:lnTo>
                <a:lnTo>
                  <a:pt x="6021809" y="784849"/>
                </a:lnTo>
                <a:lnTo>
                  <a:pt x="6020778" y="791936"/>
                </a:lnTo>
                <a:lnTo>
                  <a:pt x="6018946" y="790679"/>
                </a:lnTo>
                <a:lnTo>
                  <a:pt x="6019175" y="787135"/>
                </a:lnTo>
                <a:lnTo>
                  <a:pt x="6015395" y="780734"/>
                </a:lnTo>
                <a:lnTo>
                  <a:pt x="6009669" y="780962"/>
                </a:lnTo>
                <a:lnTo>
                  <a:pt x="6007150" y="777647"/>
                </a:lnTo>
                <a:lnTo>
                  <a:pt x="6002454" y="776276"/>
                </a:lnTo>
                <a:lnTo>
                  <a:pt x="6001767" y="772961"/>
                </a:lnTo>
                <a:lnTo>
                  <a:pt x="5998560" y="773532"/>
                </a:lnTo>
                <a:lnTo>
                  <a:pt x="5995124" y="765531"/>
                </a:lnTo>
                <a:lnTo>
                  <a:pt x="5994781" y="760158"/>
                </a:lnTo>
                <a:lnTo>
                  <a:pt x="6000164" y="748270"/>
                </a:lnTo>
                <a:lnTo>
                  <a:pt x="5999247" y="746441"/>
                </a:lnTo>
                <a:lnTo>
                  <a:pt x="5996155" y="746441"/>
                </a:lnTo>
                <a:lnTo>
                  <a:pt x="5994895" y="741983"/>
                </a:lnTo>
                <a:lnTo>
                  <a:pt x="5998675" y="740611"/>
                </a:lnTo>
                <a:lnTo>
                  <a:pt x="5997758" y="739011"/>
                </a:lnTo>
                <a:lnTo>
                  <a:pt x="5993865" y="739925"/>
                </a:lnTo>
                <a:lnTo>
                  <a:pt x="5980465" y="731581"/>
                </a:lnTo>
                <a:lnTo>
                  <a:pt x="5977946" y="727465"/>
                </a:lnTo>
                <a:lnTo>
                  <a:pt x="5978976" y="716949"/>
                </a:lnTo>
                <a:close/>
                <a:moveTo>
                  <a:pt x="516127" y="709120"/>
                </a:moveTo>
                <a:lnTo>
                  <a:pt x="516057" y="709176"/>
                </a:lnTo>
                <a:lnTo>
                  <a:pt x="511018" y="716263"/>
                </a:lnTo>
                <a:lnTo>
                  <a:pt x="514797" y="725637"/>
                </a:lnTo>
                <a:lnTo>
                  <a:pt x="520180" y="731352"/>
                </a:lnTo>
                <a:lnTo>
                  <a:pt x="520180" y="735010"/>
                </a:lnTo>
                <a:lnTo>
                  <a:pt x="523272" y="737068"/>
                </a:lnTo>
                <a:lnTo>
                  <a:pt x="522928" y="745527"/>
                </a:lnTo>
                <a:lnTo>
                  <a:pt x="531403" y="749527"/>
                </a:lnTo>
                <a:lnTo>
                  <a:pt x="533808" y="759587"/>
                </a:lnTo>
                <a:lnTo>
                  <a:pt x="540222" y="764273"/>
                </a:lnTo>
                <a:lnTo>
                  <a:pt x="536443" y="770332"/>
                </a:lnTo>
                <a:lnTo>
                  <a:pt x="539535" y="776733"/>
                </a:lnTo>
                <a:lnTo>
                  <a:pt x="539878" y="781763"/>
                </a:lnTo>
                <a:lnTo>
                  <a:pt x="547323" y="786792"/>
                </a:lnTo>
                <a:lnTo>
                  <a:pt x="550415" y="785421"/>
                </a:lnTo>
                <a:lnTo>
                  <a:pt x="554767" y="793537"/>
                </a:lnTo>
                <a:lnTo>
                  <a:pt x="552045" y="802476"/>
                </a:lnTo>
                <a:lnTo>
                  <a:pt x="552130" y="802453"/>
                </a:lnTo>
                <a:lnTo>
                  <a:pt x="554879" y="793423"/>
                </a:lnTo>
                <a:lnTo>
                  <a:pt x="550527" y="785307"/>
                </a:lnTo>
                <a:lnTo>
                  <a:pt x="547435" y="786679"/>
                </a:lnTo>
                <a:lnTo>
                  <a:pt x="539990" y="781649"/>
                </a:lnTo>
                <a:lnTo>
                  <a:pt x="539647" y="776619"/>
                </a:lnTo>
                <a:lnTo>
                  <a:pt x="536555" y="770218"/>
                </a:lnTo>
                <a:lnTo>
                  <a:pt x="540334" y="764160"/>
                </a:lnTo>
                <a:lnTo>
                  <a:pt x="533920" y="759473"/>
                </a:lnTo>
                <a:lnTo>
                  <a:pt x="531515" y="749414"/>
                </a:lnTo>
                <a:lnTo>
                  <a:pt x="523040" y="745413"/>
                </a:lnTo>
                <a:lnTo>
                  <a:pt x="523384" y="736954"/>
                </a:lnTo>
                <a:lnTo>
                  <a:pt x="520292" y="734896"/>
                </a:lnTo>
                <a:lnTo>
                  <a:pt x="520292" y="731239"/>
                </a:lnTo>
                <a:lnTo>
                  <a:pt x="514909" y="725523"/>
                </a:lnTo>
                <a:lnTo>
                  <a:pt x="511130" y="716150"/>
                </a:lnTo>
                <a:close/>
                <a:moveTo>
                  <a:pt x="4042197" y="687379"/>
                </a:moveTo>
                <a:lnTo>
                  <a:pt x="4041758" y="693516"/>
                </a:lnTo>
                <a:lnTo>
                  <a:pt x="4035803" y="705404"/>
                </a:lnTo>
                <a:lnTo>
                  <a:pt x="4034200" y="713520"/>
                </a:lnTo>
                <a:lnTo>
                  <a:pt x="4033627" y="731238"/>
                </a:lnTo>
                <a:lnTo>
                  <a:pt x="4033639" y="731299"/>
                </a:lnTo>
                <a:lnTo>
                  <a:pt x="4034202" y="713863"/>
                </a:lnTo>
                <a:lnTo>
                  <a:pt x="4035805" y="705747"/>
                </a:lnTo>
                <a:lnTo>
                  <a:pt x="4041761" y="693859"/>
                </a:lnTo>
                <a:lnTo>
                  <a:pt x="4042220" y="687458"/>
                </a:lnTo>
                <a:close/>
                <a:moveTo>
                  <a:pt x="530799" y="679557"/>
                </a:moveTo>
                <a:lnTo>
                  <a:pt x="530716" y="679571"/>
                </a:lnTo>
                <a:lnTo>
                  <a:pt x="529686" y="683228"/>
                </a:lnTo>
                <a:lnTo>
                  <a:pt x="534381" y="691687"/>
                </a:lnTo>
                <a:lnTo>
                  <a:pt x="533018" y="695654"/>
                </a:lnTo>
                <a:lnTo>
                  <a:pt x="533119" y="695574"/>
                </a:lnTo>
                <a:lnTo>
                  <a:pt x="534493" y="691573"/>
                </a:lnTo>
                <a:lnTo>
                  <a:pt x="529797" y="683114"/>
                </a:lnTo>
                <a:close/>
                <a:moveTo>
                  <a:pt x="540342" y="676077"/>
                </a:moveTo>
                <a:lnTo>
                  <a:pt x="540222" y="676142"/>
                </a:lnTo>
                <a:lnTo>
                  <a:pt x="540909" y="680484"/>
                </a:lnTo>
                <a:lnTo>
                  <a:pt x="539268" y="683433"/>
                </a:lnTo>
                <a:lnTo>
                  <a:pt x="539303" y="683457"/>
                </a:lnTo>
                <a:lnTo>
                  <a:pt x="541021" y="680371"/>
                </a:lnTo>
                <a:close/>
                <a:moveTo>
                  <a:pt x="6219940" y="654422"/>
                </a:moveTo>
                <a:lnTo>
                  <a:pt x="6224636" y="657851"/>
                </a:lnTo>
                <a:lnTo>
                  <a:pt x="6240555" y="679227"/>
                </a:lnTo>
                <a:lnTo>
                  <a:pt x="6241242" y="684485"/>
                </a:lnTo>
                <a:lnTo>
                  <a:pt x="6238608" y="701289"/>
                </a:lnTo>
                <a:lnTo>
                  <a:pt x="6235286" y="701860"/>
                </a:lnTo>
                <a:lnTo>
                  <a:pt x="6232882" y="698431"/>
                </a:lnTo>
                <a:lnTo>
                  <a:pt x="6218337" y="666424"/>
                </a:lnTo>
                <a:lnTo>
                  <a:pt x="6216848" y="654650"/>
                </a:lnTo>
                <a:close/>
                <a:moveTo>
                  <a:pt x="4053850" y="643160"/>
                </a:moveTo>
                <a:lnTo>
                  <a:pt x="4053784" y="644020"/>
                </a:lnTo>
                <a:lnTo>
                  <a:pt x="4046110" y="667797"/>
                </a:lnTo>
                <a:lnTo>
                  <a:pt x="4040957" y="672483"/>
                </a:lnTo>
                <a:lnTo>
                  <a:pt x="4031222" y="675112"/>
                </a:lnTo>
                <a:lnTo>
                  <a:pt x="4031352" y="675421"/>
                </a:lnTo>
                <a:lnTo>
                  <a:pt x="4040960" y="672826"/>
                </a:lnTo>
                <a:lnTo>
                  <a:pt x="4046113" y="668139"/>
                </a:lnTo>
                <a:lnTo>
                  <a:pt x="4053787" y="644363"/>
                </a:lnTo>
                <a:close/>
                <a:moveTo>
                  <a:pt x="4441915" y="634532"/>
                </a:moveTo>
                <a:lnTo>
                  <a:pt x="4447527" y="635104"/>
                </a:lnTo>
                <a:lnTo>
                  <a:pt x="4461843" y="646649"/>
                </a:lnTo>
                <a:lnTo>
                  <a:pt x="4462988" y="652022"/>
                </a:lnTo>
                <a:lnTo>
                  <a:pt x="4456803" y="663567"/>
                </a:lnTo>
                <a:lnTo>
                  <a:pt x="4447870" y="666882"/>
                </a:lnTo>
                <a:lnTo>
                  <a:pt x="4434242" y="656937"/>
                </a:lnTo>
                <a:lnTo>
                  <a:pt x="4432180" y="646763"/>
                </a:lnTo>
                <a:lnTo>
                  <a:pt x="4432982" y="644249"/>
                </a:lnTo>
                <a:close/>
                <a:moveTo>
                  <a:pt x="4428973" y="626302"/>
                </a:moveTo>
                <a:lnTo>
                  <a:pt x="4419005" y="629209"/>
                </a:lnTo>
                <a:lnTo>
                  <a:pt x="4419239" y="629274"/>
                </a:lnTo>
                <a:lnTo>
                  <a:pt x="4429107" y="626397"/>
                </a:lnTo>
                <a:close/>
                <a:moveTo>
                  <a:pt x="562680" y="625886"/>
                </a:moveTo>
                <a:lnTo>
                  <a:pt x="562555" y="625959"/>
                </a:lnTo>
                <a:lnTo>
                  <a:pt x="564273" y="631331"/>
                </a:lnTo>
                <a:lnTo>
                  <a:pt x="558890" y="639105"/>
                </a:lnTo>
                <a:lnTo>
                  <a:pt x="559233" y="650192"/>
                </a:lnTo>
                <a:lnTo>
                  <a:pt x="556828" y="653507"/>
                </a:lnTo>
                <a:lnTo>
                  <a:pt x="554091" y="668651"/>
                </a:lnTo>
                <a:lnTo>
                  <a:pt x="554192" y="668597"/>
                </a:lnTo>
                <a:lnTo>
                  <a:pt x="556940" y="653394"/>
                </a:lnTo>
                <a:lnTo>
                  <a:pt x="559345" y="650079"/>
                </a:lnTo>
                <a:lnTo>
                  <a:pt x="559002" y="638991"/>
                </a:lnTo>
                <a:lnTo>
                  <a:pt x="564385" y="631218"/>
                </a:lnTo>
                <a:close/>
                <a:moveTo>
                  <a:pt x="2567232" y="623216"/>
                </a:moveTo>
                <a:lnTo>
                  <a:pt x="2581089" y="626418"/>
                </a:lnTo>
                <a:lnTo>
                  <a:pt x="2582349" y="636019"/>
                </a:lnTo>
                <a:lnTo>
                  <a:pt x="2584869" y="641621"/>
                </a:lnTo>
                <a:lnTo>
                  <a:pt x="2610064" y="666425"/>
                </a:lnTo>
                <a:lnTo>
                  <a:pt x="2611896" y="686886"/>
                </a:lnTo>
                <a:lnTo>
                  <a:pt x="2609377" y="695803"/>
                </a:lnTo>
                <a:lnTo>
                  <a:pt x="2592886" y="725867"/>
                </a:lnTo>
                <a:lnTo>
                  <a:pt x="2566658" y="731353"/>
                </a:lnTo>
                <a:lnTo>
                  <a:pt x="2549938" y="722094"/>
                </a:lnTo>
                <a:lnTo>
                  <a:pt x="2556810" y="712492"/>
                </a:lnTo>
                <a:lnTo>
                  <a:pt x="2571125" y="702090"/>
                </a:lnTo>
                <a:lnTo>
                  <a:pt x="2563910" y="697860"/>
                </a:lnTo>
                <a:lnTo>
                  <a:pt x="2543410" y="691116"/>
                </a:lnTo>
                <a:lnTo>
                  <a:pt x="2532187" y="669969"/>
                </a:lnTo>
                <a:lnTo>
                  <a:pt x="2529552" y="657166"/>
                </a:lnTo>
                <a:lnTo>
                  <a:pt x="2536309" y="649050"/>
                </a:lnTo>
                <a:lnTo>
                  <a:pt x="2544783" y="646650"/>
                </a:lnTo>
                <a:close/>
                <a:moveTo>
                  <a:pt x="4076048" y="614632"/>
                </a:moveTo>
                <a:lnTo>
                  <a:pt x="4077609" y="618300"/>
                </a:lnTo>
                <a:lnTo>
                  <a:pt x="4077665" y="618285"/>
                </a:lnTo>
                <a:lnTo>
                  <a:pt x="4076116" y="614642"/>
                </a:lnTo>
                <a:close/>
                <a:moveTo>
                  <a:pt x="565189" y="610413"/>
                </a:moveTo>
                <a:lnTo>
                  <a:pt x="564158" y="612813"/>
                </a:lnTo>
                <a:lnTo>
                  <a:pt x="567594" y="618872"/>
                </a:lnTo>
                <a:lnTo>
                  <a:pt x="567253" y="623165"/>
                </a:lnTo>
                <a:lnTo>
                  <a:pt x="567362" y="623102"/>
                </a:lnTo>
                <a:lnTo>
                  <a:pt x="567706" y="618758"/>
                </a:lnTo>
                <a:lnTo>
                  <a:pt x="564270" y="612700"/>
                </a:lnTo>
                <a:lnTo>
                  <a:pt x="565246" y="610427"/>
                </a:lnTo>
                <a:close/>
                <a:moveTo>
                  <a:pt x="4455658" y="609270"/>
                </a:moveTo>
                <a:lnTo>
                  <a:pt x="4467111" y="613271"/>
                </a:lnTo>
                <a:lnTo>
                  <a:pt x="4469287" y="617614"/>
                </a:lnTo>
                <a:lnTo>
                  <a:pt x="4475929" y="622415"/>
                </a:lnTo>
                <a:lnTo>
                  <a:pt x="4488642" y="625730"/>
                </a:lnTo>
                <a:lnTo>
                  <a:pt x="4493566" y="627902"/>
                </a:lnTo>
                <a:lnTo>
                  <a:pt x="4498377" y="650879"/>
                </a:lnTo>
                <a:lnTo>
                  <a:pt x="4491963" y="655908"/>
                </a:lnTo>
                <a:lnTo>
                  <a:pt x="4486122" y="656823"/>
                </a:lnTo>
                <a:lnTo>
                  <a:pt x="4479136" y="653279"/>
                </a:lnTo>
                <a:lnTo>
                  <a:pt x="4438823" y="621044"/>
                </a:lnTo>
                <a:lnTo>
                  <a:pt x="4439510" y="618072"/>
                </a:lnTo>
                <a:lnTo>
                  <a:pt x="4449817" y="609613"/>
                </a:lnTo>
                <a:close/>
                <a:moveTo>
                  <a:pt x="579829" y="605014"/>
                </a:moveTo>
                <a:lnTo>
                  <a:pt x="579734" y="605040"/>
                </a:lnTo>
                <a:lnTo>
                  <a:pt x="579060" y="608628"/>
                </a:lnTo>
                <a:lnTo>
                  <a:pt x="579158" y="608584"/>
                </a:lnTo>
                <a:close/>
                <a:moveTo>
                  <a:pt x="4122053" y="597077"/>
                </a:moveTo>
                <a:lnTo>
                  <a:pt x="4123305" y="602640"/>
                </a:lnTo>
                <a:lnTo>
                  <a:pt x="4123409" y="602721"/>
                </a:lnTo>
                <a:lnTo>
                  <a:pt x="4122157" y="597153"/>
                </a:lnTo>
                <a:close/>
                <a:moveTo>
                  <a:pt x="4212060" y="596924"/>
                </a:moveTo>
                <a:lnTo>
                  <a:pt x="4209426" y="603097"/>
                </a:lnTo>
                <a:lnTo>
                  <a:pt x="4203127" y="604697"/>
                </a:lnTo>
                <a:lnTo>
                  <a:pt x="4200951" y="597496"/>
                </a:lnTo>
                <a:lnTo>
                  <a:pt x="4200844" y="597408"/>
                </a:lnTo>
                <a:lnTo>
                  <a:pt x="4203127" y="604697"/>
                </a:lnTo>
                <a:lnTo>
                  <a:pt x="4209884" y="603097"/>
                </a:lnTo>
                <a:lnTo>
                  <a:pt x="4212447" y="597091"/>
                </a:lnTo>
                <a:close/>
                <a:moveTo>
                  <a:pt x="4321662" y="594638"/>
                </a:moveTo>
                <a:lnTo>
                  <a:pt x="4317990" y="598843"/>
                </a:lnTo>
                <a:lnTo>
                  <a:pt x="4318226" y="599096"/>
                </a:lnTo>
                <a:lnTo>
                  <a:pt x="4322072" y="594694"/>
                </a:lnTo>
                <a:close/>
                <a:moveTo>
                  <a:pt x="4341818" y="594410"/>
                </a:moveTo>
                <a:lnTo>
                  <a:pt x="4334530" y="596313"/>
                </a:lnTo>
                <a:lnTo>
                  <a:pt x="4334833" y="596353"/>
                </a:lnTo>
                <a:lnTo>
                  <a:pt x="4342087" y="594460"/>
                </a:lnTo>
                <a:close/>
                <a:moveTo>
                  <a:pt x="4275851" y="594067"/>
                </a:moveTo>
                <a:lnTo>
                  <a:pt x="4273217" y="595179"/>
                </a:lnTo>
                <a:lnTo>
                  <a:pt x="4273331" y="595324"/>
                </a:lnTo>
                <a:lnTo>
                  <a:pt x="4276046" y="594178"/>
                </a:lnTo>
                <a:close/>
                <a:moveTo>
                  <a:pt x="4248021" y="593838"/>
                </a:moveTo>
                <a:lnTo>
                  <a:pt x="4239609" y="596455"/>
                </a:lnTo>
                <a:lnTo>
                  <a:pt x="4239661" y="596582"/>
                </a:lnTo>
                <a:lnTo>
                  <a:pt x="4248254" y="593908"/>
                </a:lnTo>
                <a:close/>
                <a:moveTo>
                  <a:pt x="4295435" y="590294"/>
                </a:moveTo>
                <a:lnTo>
                  <a:pt x="4289365" y="594981"/>
                </a:lnTo>
                <a:lnTo>
                  <a:pt x="4281767" y="597179"/>
                </a:lnTo>
                <a:lnTo>
                  <a:pt x="4281921" y="597267"/>
                </a:lnTo>
                <a:lnTo>
                  <a:pt x="4289823" y="594981"/>
                </a:lnTo>
                <a:lnTo>
                  <a:pt x="4295783" y="590380"/>
                </a:lnTo>
                <a:close/>
                <a:moveTo>
                  <a:pt x="4363006" y="589266"/>
                </a:moveTo>
                <a:lnTo>
                  <a:pt x="4356936" y="591666"/>
                </a:lnTo>
                <a:lnTo>
                  <a:pt x="4355905" y="593838"/>
                </a:lnTo>
                <a:lnTo>
                  <a:pt x="4348771" y="595619"/>
                </a:lnTo>
                <a:lnTo>
                  <a:pt x="4349034" y="595668"/>
                </a:lnTo>
                <a:lnTo>
                  <a:pt x="4356363" y="593838"/>
                </a:lnTo>
                <a:lnTo>
                  <a:pt x="4357394" y="591666"/>
                </a:lnTo>
                <a:lnTo>
                  <a:pt x="4363170" y="589382"/>
                </a:lnTo>
                <a:close/>
                <a:moveTo>
                  <a:pt x="4263826" y="586979"/>
                </a:moveTo>
                <a:lnTo>
                  <a:pt x="4260848" y="592695"/>
                </a:lnTo>
                <a:lnTo>
                  <a:pt x="4257641" y="594524"/>
                </a:lnTo>
                <a:lnTo>
                  <a:pt x="4254312" y="595596"/>
                </a:lnTo>
                <a:lnTo>
                  <a:pt x="4254549" y="595668"/>
                </a:lnTo>
                <a:lnTo>
                  <a:pt x="4258100" y="594525"/>
                </a:lnTo>
                <a:lnTo>
                  <a:pt x="4261306" y="592695"/>
                </a:lnTo>
                <a:lnTo>
                  <a:pt x="4264175" y="587191"/>
                </a:lnTo>
                <a:close/>
                <a:moveTo>
                  <a:pt x="4097991" y="584922"/>
                </a:moveTo>
                <a:lnTo>
                  <a:pt x="4097953" y="584936"/>
                </a:lnTo>
                <a:lnTo>
                  <a:pt x="4101658" y="591323"/>
                </a:lnTo>
                <a:lnTo>
                  <a:pt x="4101711" y="591334"/>
                </a:lnTo>
                <a:close/>
                <a:moveTo>
                  <a:pt x="4227292" y="583093"/>
                </a:moveTo>
                <a:lnTo>
                  <a:pt x="4221107" y="590752"/>
                </a:lnTo>
                <a:lnTo>
                  <a:pt x="4221680" y="597839"/>
                </a:lnTo>
                <a:lnTo>
                  <a:pt x="4216627" y="598697"/>
                </a:lnTo>
                <a:lnTo>
                  <a:pt x="4216756" y="598753"/>
                </a:lnTo>
                <a:lnTo>
                  <a:pt x="4222138" y="597839"/>
                </a:lnTo>
                <a:lnTo>
                  <a:pt x="4221566" y="590752"/>
                </a:lnTo>
                <a:lnTo>
                  <a:pt x="4227535" y="583359"/>
                </a:lnTo>
                <a:close/>
                <a:moveTo>
                  <a:pt x="6244220" y="555544"/>
                </a:moveTo>
                <a:lnTo>
                  <a:pt x="6258764" y="558173"/>
                </a:lnTo>
                <a:lnTo>
                  <a:pt x="6267698" y="566175"/>
                </a:lnTo>
                <a:lnTo>
                  <a:pt x="6278693" y="607555"/>
                </a:lnTo>
                <a:lnTo>
                  <a:pt x="6269759" y="620929"/>
                </a:lnTo>
                <a:lnTo>
                  <a:pt x="6255100" y="657851"/>
                </a:lnTo>
                <a:lnTo>
                  <a:pt x="6248343" y="664481"/>
                </a:lnTo>
                <a:lnTo>
                  <a:pt x="6235974" y="662766"/>
                </a:lnTo>
                <a:lnTo>
                  <a:pt x="6234142" y="648135"/>
                </a:lnTo>
                <a:lnTo>
                  <a:pt x="6242387" y="641162"/>
                </a:lnTo>
                <a:lnTo>
                  <a:pt x="6253611" y="620015"/>
                </a:lnTo>
                <a:lnTo>
                  <a:pt x="6253611" y="615328"/>
                </a:lnTo>
                <a:lnTo>
                  <a:pt x="6251206" y="613156"/>
                </a:lnTo>
                <a:lnTo>
                  <a:pt x="6239753" y="610413"/>
                </a:lnTo>
                <a:lnTo>
                  <a:pt x="6237806" y="608584"/>
                </a:lnTo>
                <a:lnTo>
                  <a:pt x="6234485" y="597610"/>
                </a:lnTo>
                <a:lnTo>
                  <a:pt x="6234027" y="590980"/>
                </a:lnTo>
                <a:lnTo>
                  <a:pt x="6240211" y="562745"/>
                </a:lnTo>
                <a:close/>
                <a:moveTo>
                  <a:pt x="3973120" y="545251"/>
                </a:moveTo>
                <a:lnTo>
                  <a:pt x="3971098" y="550743"/>
                </a:lnTo>
                <a:lnTo>
                  <a:pt x="3971125" y="551234"/>
                </a:lnTo>
                <a:lnTo>
                  <a:pt x="3973157" y="545714"/>
                </a:lnTo>
                <a:close/>
                <a:moveTo>
                  <a:pt x="4607176" y="526167"/>
                </a:moveTo>
                <a:lnTo>
                  <a:pt x="4630425" y="536226"/>
                </a:lnTo>
                <a:lnTo>
                  <a:pt x="4624928" y="543886"/>
                </a:lnTo>
                <a:lnTo>
                  <a:pt x="4617254" y="543770"/>
                </a:lnTo>
                <a:lnTo>
                  <a:pt x="4581637" y="529596"/>
                </a:lnTo>
                <a:close/>
                <a:moveTo>
                  <a:pt x="3921890" y="510615"/>
                </a:moveTo>
                <a:lnTo>
                  <a:pt x="3921849" y="510735"/>
                </a:lnTo>
                <a:lnTo>
                  <a:pt x="3923910" y="535312"/>
                </a:lnTo>
                <a:lnTo>
                  <a:pt x="3928835" y="549372"/>
                </a:lnTo>
                <a:lnTo>
                  <a:pt x="3937310" y="587208"/>
                </a:lnTo>
                <a:lnTo>
                  <a:pt x="3960559" y="595553"/>
                </a:lnTo>
                <a:lnTo>
                  <a:pt x="3985182" y="601154"/>
                </a:lnTo>
                <a:lnTo>
                  <a:pt x="3988733" y="599782"/>
                </a:lnTo>
                <a:lnTo>
                  <a:pt x="3988662" y="599239"/>
                </a:lnTo>
                <a:lnTo>
                  <a:pt x="3985185" y="600582"/>
                </a:lnTo>
                <a:lnTo>
                  <a:pt x="3960562" y="594981"/>
                </a:lnTo>
                <a:lnTo>
                  <a:pt x="3937312" y="586636"/>
                </a:lnTo>
                <a:lnTo>
                  <a:pt x="3928838" y="548800"/>
                </a:lnTo>
                <a:lnTo>
                  <a:pt x="3923914" y="534740"/>
                </a:lnTo>
                <a:close/>
                <a:moveTo>
                  <a:pt x="4032379" y="463853"/>
                </a:moveTo>
                <a:lnTo>
                  <a:pt x="4037979" y="510735"/>
                </a:lnTo>
                <a:lnTo>
                  <a:pt x="4045079" y="550629"/>
                </a:lnTo>
                <a:lnTo>
                  <a:pt x="4045079" y="615786"/>
                </a:lnTo>
                <a:lnTo>
                  <a:pt x="4040155" y="628360"/>
                </a:lnTo>
                <a:lnTo>
                  <a:pt x="4043705" y="636819"/>
                </a:lnTo>
                <a:lnTo>
                  <a:pt x="4043805" y="636897"/>
                </a:lnTo>
                <a:lnTo>
                  <a:pt x="4040270" y="628474"/>
                </a:lnTo>
                <a:lnTo>
                  <a:pt x="4045194" y="615900"/>
                </a:lnTo>
                <a:lnTo>
                  <a:pt x="4045194" y="550743"/>
                </a:lnTo>
                <a:lnTo>
                  <a:pt x="4038095" y="510849"/>
                </a:lnTo>
                <a:lnTo>
                  <a:pt x="4032482" y="463868"/>
                </a:lnTo>
                <a:close/>
                <a:moveTo>
                  <a:pt x="41230" y="335728"/>
                </a:moveTo>
                <a:lnTo>
                  <a:pt x="74099" y="340758"/>
                </a:lnTo>
                <a:lnTo>
                  <a:pt x="101929" y="349446"/>
                </a:lnTo>
                <a:lnTo>
                  <a:pt x="131591" y="365676"/>
                </a:lnTo>
                <a:lnTo>
                  <a:pt x="132507" y="373221"/>
                </a:lnTo>
                <a:lnTo>
                  <a:pt x="135714" y="378479"/>
                </a:lnTo>
                <a:lnTo>
                  <a:pt x="147281" y="389910"/>
                </a:lnTo>
                <a:lnTo>
                  <a:pt x="167781" y="405913"/>
                </a:lnTo>
                <a:lnTo>
                  <a:pt x="177516" y="409914"/>
                </a:lnTo>
                <a:lnTo>
                  <a:pt x="222640" y="421116"/>
                </a:lnTo>
                <a:lnTo>
                  <a:pt x="268908" y="424203"/>
                </a:lnTo>
                <a:lnTo>
                  <a:pt x="290783" y="420202"/>
                </a:lnTo>
                <a:lnTo>
                  <a:pt x="316322" y="410142"/>
                </a:lnTo>
                <a:lnTo>
                  <a:pt x="320445" y="410142"/>
                </a:lnTo>
                <a:lnTo>
                  <a:pt x="330753" y="415629"/>
                </a:lnTo>
                <a:lnTo>
                  <a:pt x="348161" y="411514"/>
                </a:lnTo>
                <a:lnTo>
                  <a:pt x="360988" y="412886"/>
                </a:lnTo>
                <a:lnTo>
                  <a:pt x="377136" y="418944"/>
                </a:lnTo>
                <a:lnTo>
                  <a:pt x="381488" y="422717"/>
                </a:lnTo>
                <a:lnTo>
                  <a:pt x="385153" y="432547"/>
                </a:lnTo>
                <a:lnTo>
                  <a:pt x="392254" y="434948"/>
                </a:lnTo>
                <a:lnTo>
                  <a:pt x="403477" y="432661"/>
                </a:lnTo>
                <a:lnTo>
                  <a:pt x="448486" y="415286"/>
                </a:lnTo>
                <a:lnTo>
                  <a:pt x="453869" y="415515"/>
                </a:lnTo>
                <a:lnTo>
                  <a:pt x="463947" y="425689"/>
                </a:lnTo>
                <a:lnTo>
                  <a:pt x="476431" y="442949"/>
                </a:lnTo>
                <a:lnTo>
                  <a:pt x="501054" y="468783"/>
                </a:lnTo>
                <a:lnTo>
                  <a:pt x="518920" y="483872"/>
                </a:lnTo>
                <a:lnTo>
                  <a:pt x="532778" y="487073"/>
                </a:lnTo>
                <a:lnTo>
                  <a:pt x="542971" y="507307"/>
                </a:lnTo>
                <a:lnTo>
                  <a:pt x="544689" y="524681"/>
                </a:lnTo>
                <a:lnTo>
                  <a:pt x="549384" y="535770"/>
                </a:lnTo>
                <a:lnTo>
                  <a:pt x="554423" y="542513"/>
                </a:lnTo>
                <a:lnTo>
                  <a:pt x="553393" y="553145"/>
                </a:lnTo>
                <a:lnTo>
                  <a:pt x="562784" y="552001"/>
                </a:lnTo>
                <a:lnTo>
                  <a:pt x="573893" y="556116"/>
                </a:lnTo>
                <a:lnTo>
                  <a:pt x="581223" y="559659"/>
                </a:lnTo>
                <a:lnTo>
                  <a:pt x="604815" y="577721"/>
                </a:lnTo>
                <a:lnTo>
                  <a:pt x="606418" y="592923"/>
                </a:lnTo>
                <a:lnTo>
                  <a:pt x="602331" y="602667"/>
                </a:lnTo>
                <a:lnTo>
                  <a:pt x="602407" y="602640"/>
                </a:lnTo>
                <a:lnTo>
                  <a:pt x="603553" y="633618"/>
                </a:lnTo>
                <a:lnTo>
                  <a:pt x="612371" y="645506"/>
                </a:lnTo>
                <a:lnTo>
                  <a:pt x="626000" y="645049"/>
                </a:lnTo>
                <a:lnTo>
                  <a:pt x="643064" y="652365"/>
                </a:lnTo>
                <a:lnTo>
                  <a:pt x="655777" y="659909"/>
                </a:lnTo>
                <a:lnTo>
                  <a:pt x="665168" y="674770"/>
                </a:lnTo>
                <a:lnTo>
                  <a:pt x="685096" y="679799"/>
                </a:lnTo>
                <a:lnTo>
                  <a:pt x="689104" y="686544"/>
                </a:lnTo>
                <a:lnTo>
                  <a:pt x="687959" y="692602"/>
                </a:lnTo>
                <a:lnTo>
                  <a:pt x="690593" y="702090"/>
                </a:lnTo>
                <a:lnTo>
                  <a:pt x="715102" y="718207"/>
                </a:lnTo>
                <a:lnTo>
                  <a:pt x="740641" y="726552"/>
                </a:lnTo>
                <a:lnTo>
                  <a:pt x="760912" y="737754"/>
                </a:lnTo>
                <a:lnTo>
                  <a:pt x="806265" y="766332"/>
                </a:lnTo>
                <a:lnTo>
                  <a:pt x="819779" y="778448"/>
                </a:lnTo>
                <a:lnTo>
                  <a:pt x="833637" y="783821"/>
                </a:lnTo>
                <a:lnTo>
                  <a:pt x="844173" y="791251"/>
                </a:lnTo>
                <a:lnTo>
                  <a:pt x="852419" y="805883"/>
                </a:lnTo>
                <a:lnTo>
                  <a:pt x="856542" y="809883"/>
                </a:lnTo>
                <a:lnTo>
                  <a:pt x="862497" y="813427"/>
                </a:lnTo>
                <a:lnTo>
                  <a:pt x="878073" y="818114"/>
                </a:lnTo>
                <a:lnTo>
                  <a:pt x="899375" y="830116"/>
                </a:lnTo>
                <a:lnTo>
                  <a:pt x="926403" y="857093"/>
                </a:lnTo>
                <a:lnTo>
                  <a:pt x="942208" y="869667"/>
                </a:lnTo>
                <a:lnTo>
                  <a:pt x="943697" y="873440"/>
                </a:lnTo>
                <a:lnTo>
                  <a:pt x="944842" y="898473"/>
                </a:lnTo>
                <a:lnTo>
                  <a:pt x="943239" y="905332"/>
                </a:lnTo>
                <a:lnTo>
                  <a:pt x="936596" y="914362"/>
                </a:lnTo>
                <a:lnTo>
                  <a:pt x="937054" y="919392"/>
                </a:lnTo>
                <a:lnTo>
                  <a:pt x="950110" y="934024"/>
                </a:lnTo>
                <a:lnTo>
                  <a:pt x="947018" y="936996"/>
                </a:lnTo>
                <a:lnTo>
                  <a:pt x="952859" y="935281"/>
                </a:lnTo>
                <a:lnTo>
                  <a:pt x="949308" y="926708"/>
                </a:lnTo>
                <a:lnTo>
                  <a:pt x="952057" y="921450"/>
                </a:lnTo>
                <a:lnTo>
                  <a:pt x="945987" y="916877"/>
                </a:lnTo>
                <a:lnTo>
                  <a:pt x="941635" y="917334"/>
                </a:lnTo>
                <a:lnTo>
                  <a:pt x="941292" y="915734"/>
                </a:lnTo>
                <a:lnTo>
                  <a:pt x="952057" y="908533"/>
                </a:lnTo>
                <a:lnTo>
                  <a:pt x="956638" y="909333"/>
                </a:lnTo>
                <a:lnTo>
                  <a:pt x="964770" y="918135"/>
                </a:lnTo>
                <a:lnTo>
                  <a:pt x="963968" y="934024"/>
                </a:lnTo>
                <a:lnTo>
                  <a:pt x="972328" y="953456"/>
                </a:lnTo>
                <a:lnTo>
                  <a:pt x="973817" y="953228"/>
                </a:lnTo>
                <a:lnTo>
                  <a:pt x="969236" y="934595"/>
                </a:lnTo>
                <a:lnTo>
                  <a:pt x="969236" y="926251"/>
                </a:lnTo>
                <a:lnTo>
                  <a:pt x="972672" y="920192"/>
                </a:lnTo>
                <a:lnTo>
                  <a:pt x="979429" y="916191"/>
                </a:lnTo>
                <a:lnTo>
                  <a:pt x="986530" y="916420"/>
                </a:lnTo>
                <a:lnTo>
                  <a:pt x="994776" y="926708"/>
                </a:lnTo>
                <a:lnTo>
                  <a:pt x="1002220" y="941225"/>
                </a:lnTo>
                <a:lnTo>
                  <a:pt x="1008404" y="947169"/>
                </a:lnTo>
                <a:lnTo>
                  <a:pt x="1010924" y="953570"/>
                </a:lnTo>
                <a:lnTo>
                  <a:pt x="1010626" y="954514"/>
                </a:lnTo>
                <a:lnTo>
                  <a:pt x="1019857" y="982604"/>
                </a:lnTo>
                <a:lnTo>
                  <a:pt x="1026385" y="996322"/>
                </a:lnTo>
                <a:lnTo>
                  <a:pt x="1041732" y="1012211"/>
                </a:lnTo>
                <a:lnTo>
                  <a:pt x="1059254" y="1025813"/>
                </a:lnTo>
                <a:lnTo>
                  <a:pt x="1069791" y="1031415"/>
                </a:lnTo>
                <a:lnTo>
                  <a:pt x="1079182" y="1029929"/>
                </a:lnTo>
                <a:lnTo>
                  <a:pt x="1090062" y="1036673"/>
                </a:lnTo>
                <a:lnTo>
                  <a:pt x="1098651" y="1038387"/>
                </a:lnTo>
                <a:lnTo>
                  <a:pt x="1104492" y="1033929"/>
                </a:lnTo>
                <a:lnTo>
                  <a:pt x="1091436" y="1025813"/>
                </a:lnTo>
                <a:lnTo>
                  <a:pt x="1087772" y="1018612"/>
                </a:lnTo>
                <a:lnTo>
                  <a:pt x="1086855" y="1009696"/>
                </a:lnTo>
                <a:lnTo>
                  <a:pt x="1089146" y="1005238"/>
                </a:lnTo>
                <a:lnTo>
                  <a:pt x="1100027" y="998951"/>
                </a:lnTo>
                <a:lnTo>
                  <a:pt x="1127513" y="995864"/>
                </a:lnTo>
                <a:lnTo>
                  <a:pt x="1155689" y="999408"/>
                </a:lnTo>
                <a:lnTo>
                  <a:pt x="1154315" y="1005238"/>
                </a:lnTo>
                <a:lnTo>
                  <a:pt x="1158323" y="1014039"/>
                </a:lnTo>
                <a:lnTo>
                  <a:pt x="1197836" y="1040445"/>
                </a:lnTo>
                <a:lnTo>
                  <a:pt x="1206310" y="1049475"/>
                </a:lnTo>
                <a:lnTo>
                  <a:pt x="1209288" y="1058735"/>
                </a:lnTo>
                <a:lnTo>
                  <a:pt x="1209517" y="1074052"/>
                </a:lnTo>
                <a:lnTo>
                  <a:pt x="1217763" y="1098171"/>
                </a:lnTo>
                <a:lnTo>
                  <a:pt x="1225550" y="1110631"/>
                </a:lnTo>
                <a:lnTo>
                  <a:pt x="1252351" y="1123091"/>
                </a:lnTo>
                <a:lnTo>
                  <a:pt x="1260939" y="1123777"/>
                </a:lnTo>
                <a:lnTo>
                  <a:pt x="1280638" y="1118976"/>
                </a:lnTo>
                <a:lnTo>
                  <a:pt x="1294495" y="1122748"/>
                </a:lnTo>
                <a:lnTo>
                  <a:pt x="1346147" y="1165958"/>
                </a:lnTo>
                <a:lnTo>
                  <a:pt x="1369281" y="1178189"/>
                </a:lnTo>
                <a:lnTo>
                  <a:pt x="1381765" y="1213168"/>
                </a:lnTo>
                <a:lnTo>
                  <a:pt x="1379590" y="1232943"/>
                </a:lnTo>
                <a:lnTo>
                  <a:pt x="1384170" y="1248604"/>
                </a:lnTo>
                <a:lnTo>
                  <a:pt x="1389095" y="1255805"/>
                </a:lnTo>
                <a:lnTo>
                  <a:pt x="1426774" y="1291241"/>
                </a:lnTo>
                <a:lnTo>
                  <a:pt x="1434676" y="1296957"/>
                </a:lnTo>
                <a:lnTo>
                  <a:pt x="1450481" y="1304158"/>
                </a:lnTo>
                <a:lnTo>
                  <a:pt x="1456436" y="1304958"/>
                </a:lnTo>
                <a:lnTo>
                  <a:pt x="1483922" y="1302444"/>
                </a:lnTo>
                <a:lnTo>
                  <a:pt x="1513814" y="1304272"/>
                </a:lnTo>
                <a:lnTo>
                  <a:pt x="1521716" y="1307245"/>
                </a:lnTo>
                <a:lnTo>
                  <a:pt x="1527213" y="1311474"/>
                </a:lnTo>
                <a:lnTo>
                  <a:pt x="1556532" y="1346681"/>
                </a:lnTo>
                <a:lnTo>
                  <a:pt x="1558594" y="1352740"/>
                </a:lnTo>
                <a:lnTo>
                  <a:pt x="1556876" y="1360398"/>
                </a:lnTo>
                <a:lnTo>
                  <a:pt x="1455634" y="1413324"/>
                </a:lnTo>
                <a:lnTo>
                  <a:pt x="1447504" y="1409094"/>
                </a:lnTo>
                <a:lnTo>
                  <a:pt x="1439142" y="1399721"/>
                </a:lnTo>
                <a:lnTo>
                  <a:pt x="1427690" y="1399835"/>
                </a:lnTo>
                <a:lnTo>
                  <a:pt x="1449450" y="1415153"/>
                </a:lnTo>
                <a:lnTo>
                  <a:pt x="1458841" y="1417896"/>
                </a:lnTo>
                <a:lnTo>
                  <a:pt x="1473042" y="1405093"/>
                </a:lnTo>
                <a:lnTo>
                  <a:pt x="1521602" y="1396177"/>
                </a:lnTo>
                <a:lnTo>
                  <a:pt x="1572795" y="1367371"/>
                </a:lnTo>
                <a:lnTo>
                  <a:pt x="1575887" y="1365085"/>
                </a:lnTo>
                <a:lnTo>
                  <a:pt x="1584133" y="1352054"/>
                </a:lnTo>
                <a:lnTo>
                  <a:pt x="1610016" y="1342452"/>
                </a:lnTo>
                <a:lnTo>
                  <a:pt x="1616430" y="1343138"/>
                </a:lnTo>
                <a:lnTo>
                  <a:pt x="1629715" y="1349539"/>
                </a:lnTo>
                <a:lnTo>
                  <a:pt x="1686978" y="1392519"/>
                </a:lnTo>
                <a:lnTo>
                  <a:pt x="1689956" y="1398921"/>
                </a:lnTo>
                <a:lnTo>
                  <a:pt x="1701179" y="1448417"/>
                </a:lnTo>
                <a:lnTo>
                  <a:pt x="1693964" y="1451046"/>
                </a:lnTo>
                <a:lnTo>
                  <a:pt x="1659950" y="1453103"/>
                </a:lnTo>
                <a:lnTo>
                  <a:pt x="1656743" y="1457562"/>
                </a:lnTo>
                <a:lnTo>
                  <a:pt x="1655483" y="1467964"/>
                </a:lnTo>
                <a:lnTo>
                  <a:pt x="1625019" y="1488882"/>
                </a:lnTo>
                <a:lnTo>
                  <a:pt x="1626966" y="1492083"/>
                </a:lnTo>
                <a:lnTo>
                  <a:pt x="1630631" y="1491511"/>
                </a:lnTo>
                <a:lnTo>
                  <a:pt x="1638419" y="1484996"/>
                </a:lnTo>
                <a:lnTo>
                  <a:pt x="1646207" y="1483167"/>
                </a:lnTo>
                <a:lnTo>
                  <a:pt x="1652849" y="1483738"/>
                </a:lnTo>
                <a:lnTo>
                  <a:pt x="1653422" y="1485567"/>
                </a:lnTo>
                <a:lnTo>
                  <a:pt x="1649184" y="1490940"/>
                </a:lnTo>
                <a:lnTo>
                  <a:pt x="1667852" y="1493340"/>
                </a:lnTo>
                <a:lnTo>
                  <a:pt x="1668425" y="1495741"/>
                </a:lnTo>
                <a:lnTo>
                  <a:pt x="1687093" y="1501685"/>
                </a:lnTo>
                <a:lnTo>
                  <a:pt x="1697285" y="1516660"/>
                </a:lnTo>
                <a:lnTo>
                  <a:pt x="1690070" y="1515516"/>
                </a:lnTo>
                <a:lnTo>
                  <a:pt x="1679877" y="1517345"/>
                </a:lnTo>
                <a:lnTo>
                  <a:pt x="1660637" y="1525690"/>
                </a:lnTo>
                <a:lnTo>
                  <a:pt x="1658232" y="1528090"/>
                </a:lnTo>
                <a:lnTo>
                  <a:pt x="1660064" y="1531062"/>
                </a:lnTo>
                <a:lnTo>
                  <a:pt x="1656629" y="1538607"/>
                </a:lnTo>
                <a:lnTo>
                  <a:pt x="1626508" y="1558611"/>
                </a:lnTo>
                <a:lnTo>
                  <a:pt x="1622156" y="1583073"/>
                </a:lnTo>
                <a:lnTo>
                  <a:pt x="1623301" y="1587874"/>
                </a:lnTo>
                <a:lnTo>
                  <a:pt x="1634754" y="1599077"/>
                </a:lnTo>
                <a:lnTo>
                  <a:pt x="1621240" y="1600448"/>
                </a:lnTo>
                <a:lnTo>
                  <a:pt x="1611621" y="1605821"/>
                </a:lnTo>
                <a:lnTo>
                  <a:pt x="1621357" y="1600449"/>
                </a:lnTo>
                <a:lnTo>
                  <a:pt x="1634871" y="1599191"/>
                </a:lnTo>
                <a:lnTo>
                  <a:pt x="1639681" y="1604106"/>
                </a:lnTo>
                <a:lnTo>
                  <a:pt x="1648728" y="1608222"/>
                </a:lnTo>
                <a:lnTo>
                  <a:pt x="1658922" y="1620796"/>
                </a:lnTo>
                <a:lnTo>
                  <a:pt x="1669229" y="1629140"/>
                </a:lnTo>
                <a:lnTo>
                  <a:pt x="1680682" y="1633941"/>
                </a:lnTo>
                <a:lnTo>
                  <a:pt x="1687896" y="1639885"/>
                </a:lnTo>
                <a:lnTo>
                  <a:pt x="1700495" y="1642857"/>
                </a:lnTo>
                <a:lnTo>
                  <a:pt x="1706565" y="1647087"/>
                </a:lnTo>
                <a:lnTo>
                  <a:pt x="1716185" y="1642857"/>
                </a:lnTo>
                <a:lnTo>
                  <a:pt x="1715840" y="1644115"/>
                </a:lnTo>
                <a:lnTo>
                  <a:pt x="1729813" y="1641143"/>
                </a:lnTo>
                <a:lnTo>
                  <a:pt x="1760162" y="1649716"/>
                </a:lnTo>
                <a:lnTo>
                  <a:pt x="1782038" y="1658175"/>
                </a:lnTo>
                <a:lnTo>
                  <a:pt x="1807348" y="1649602"/>
                </a:lnTo>
                <a:lnTo>
                  <a:pt x="1811928" y="1650402"/>
                </a:lnTo>
                <a:lnTo>
                  <a:pt x="1820519" y="1670292"/>
                </a:lnTo>
                <a:lnTo>
                  <a:pt x="1816968" y="1686752"/>
                </a:lnTo>
                <a:lnTo>
                  <a:pt x="1819831" y="1696126"/>
                </a:lnTo>
                <a:lnTo>
                  <a:pt x="1827963" y="1709500"/>
                </a:lnTo>
                <a:lnTo>
                  <a:pt x="1829336" y="1721617"/>
                </a:lnTo>
                <a:lnTo>
                  <a:pt x="1825901" y="1743907"/>
                </a:lnTo>
                <a:lnTo>
                  <a:pt x="1830941" y="1765169"/>
                </a:lnTo>
                <a:lnTo>
                  <a:pt x="1836438" y="1774885"/>
                </a:lnTo>
                <a:lnTo>
                  <a:pt x="1821778" y="1768941"/>
                </a:lnTo>
                <a:lnTo>
                  <a:pt x="1821777" y="1768941"/>
                </a:lnTo>
                <a:lnTo>
                  <a:pt x="1836435" y="1774885"/>
                </a:lnTo>
                <a:lnTo>
                  <a:pt x="1843765" y="1786202"/>
                </a:lnTo>
                <a:lnTo>
                  <a:pt x="1845597" y="1796489"/>
                </a:lnTo>
                <a:lnTo>
                  <a:pt x="1843765" y="1802434"/>
                </a:lnTo>
                <a:lnTo>
                  <a:pt x="1838268" y="1806777"/>
                </a:lnTo>
                <a:lnTo>
                  <a:pt x="1834488" y="1815122"/>
                </a:lnTo>
                <a:lnTo>
                  <a:pt x="1834488" y="1823352"/>
                </a:lnTo>
                <a:lnTo>
                  <a:pt x="1837122" y="1828153"/>
                </a:lnTo>
                <a:lnTo>
                  <a:pt x="1839756" y="1827124"/>
                </a:lnTo>
                <a:lnTo>
                  <a:pt x="1845368" y="1813522"/>
                </a:lnTo>
                <a:lnTo>
                  <a:pt x="1850064" y="1814322"/>
                </a:lnTo>
                <a:lnTo>
                  <a:pt x="1864608" y="1826667"/>
                </a:lnTo>
                <a:lnTo>
                  <a:pt x="1888316" y="1841185"/>
                </a:lnTo>
                <a:lnTo>
                  <a:pt x="1904006" y="1841870"/>
                </a:lnTo>
                <a:lnTo>
                  <a:pt x="1912481" y="1849529"/>
                </a:lnTo>
                <a:lnTo>
                  <a:pt x="1914886" y="1854902"/>
                </a:lnTo>
                <a:lnTo>
                  <a:pt x="1918436" y="1872848"/>
                </a:lnTo>
                <a:lnTo>
                  <a:pt x="1917863" y="1878221"/>
                </a:lnTo>
                <a:lnTo>
                  <a:pt x="1914886" y="1882450"/>
                </a:lnTo>
                <a:lnTo>
                  <a:pt x="1909961" y="1883593"/>
                </a:lnTo>
                <a:lnTo>
                  <a:pt x="1905838" y="1890795"/>
                </a:lnTo>
                <a:lnTo>
                  <a:pt x="1902173" y="1890109"/>
                </a:lnTo>
                <a:lnTo>
                  <a:pt x="1895416" y="1895596"/>
                </a:lnTo>
                <a:lnTo>
                  <a:pt x="1882589" y="1916057"/>
                </a:lnTo>
                <a:lnTo>
                  <a:pt x="1892668" y="1917772"/>
                </a:lnTo>
                <a:lnTo>
                  <a:pt x="1895760" y="1916057"/>
                </a:lnTo>
                <a:lnTo>
                  <a:pt x="1907556" y="1899254"/>
                </a:lnTo>
                <a:lnTo>
                  <a:pt x="1919581" y="1896625"/>
                </a:lnTo>
                <a:lnTo>
                  <a:pt x="1924621" y="1905769"/>
                </a:lnTo>
                <a:lnTo>
                  <a:pt x="1937562" y="1906455"/>
                </a:lnTo>
                <a:lnTo>
                  <a:pt x="1943174" y="1910799"/>
                </a:lnTo>
                <a:lnTo>
                  <a:pt x="1960696" y="1915257"/>
                </a:lnTo>
                <a:lnTo>
                  <a:pt x="1977646" y="1905769"/>
                </a:lnTo>
                <a:lnTo>
                  <a:pt x="2005247" y="1915371"/>
                </a:lnTo>
                <a:lnTo>
                  <a:pt x="2040292" y="1919258"/>
                </a:lnTo>
                <a:lnTo>
                  <a:pt x="2058960" y="1919029"/>
                </a:lnTo>
                <a:lnTo>
                  <a:pt x="2062167" y="1925888"/>
                </a:lnTo>
                <a:lnTo>
                  <a:pt x="2056899" y="1945663"/>
                </a:lnTo>
                <a:lnTo>
                  <a:pt x="2059991" y="1962010"/>
                </a:lnTo>
                <a:lnTo>
                  <a:pt x="2061823" y="1966353"/>
                </a:lnTo>
                <a:lnTo>
                  <a:pt x="2070184" y="1973669"/>
                </a:lnTo>
                <a:lnTo>
                  <a:pt x="2078086" y="1975956"/>
                </a:lnTo>
                <a:lnTo>
                  <a:pt x="2087363" y="1975612"/>
                </a:lnTo>
                <a:lnTo>
                  <a:pt x="2091257" y="1977441"/>
                </a:lnTo>
                <a:lnTo>
                  <a:pt x="2093663" y="1984529"/>
                </a:lnTo>
                <a:lnTo>
                  <a:pt x="2091486" y="2007391"/>
                </a:lnTo>
                <a:lnTo>
                  <a:pt x="2098701" y="2022136"/>
                </a:lnTo>
                <a:lnTo>
                  <a:pt x="2106832" y="2029224"/>
                </a:lnTo>
                <a:lnTo>
                  <a:pt x="2118514" y="2030253"/>
                </a:lnTo>
                <a:lnTo>
                  <a:pt x="2126989" y="2027966"/>
                </a:lnTo>
                <a:lnTo>
                  <a:pt x="2130425" y="2028652"/>
                </a:lnTo>
                <a:lnTo>
                  <a:pt x="2139587" y="2032539"/>
                </a:lnTo>
                <a:lnTo>
                  <a:pt x="2144626" y="2037111"/>
                </a:lnTo>
                <a:lnTo>
                  <a:pt x="2146344" y="2048199"/>
                </a:lnTo>
                <a:lnTo>
                  <a:pt x="2144855" y="2062488"/>
                </a:lnTo>
                <a:lnTo>
                  <a:pt x="2153788" y="2080434"/>
                </a:lnTo>
                <a:lnTo>
                  <a:pt x="2153788" y="2085007"/>
                </a:lnTo>
                <a:lnTo>
                  <a:pt x="2150238" y="2089808"/>
                </a:lnTo>
                <a:lnTo>
                  <a:pt x="2130768" y="2099867"/>
                </a:lnTo>
                <a:lnTo>
                  <a:pt x="2118056" y="2113127"/>
                </a:lnTo>
                <a:lnTo>
                  <a:pt x="2104542" y="2141819"/>
                </a:lnTo>
                <a:lnTo>
                  <a:pt x="2100648" y="2154621"/>
                </a:lnTo>
                <a:lnTo>
                  <a:pt x="2098930" y="2167538"/>
                </a:lnTo>
                <a:lnTo>
                  <a:pt x="2101679" y="2177826"/>
                </a:lnTo>
                <a:lnTo>
                  <a:pt x="2106832" y="2183199"/>
                </a:lnTo>
                <a:lnTo>
                  <a:pt x="2121721" y="2191543"/>
                </a:lnTo>
                <a:lnTo>
                  <a:pt x="2126416" y="2202631"/>
                </a:lnTo>
                <a:lnTo>
                  <a:pt x="2124011" y="2212347"/>
                </a:lnTo>
                <a:lnTo>
                  <a:pt x="2113704" y="2228351"/>
                </a:lnTo>
                <a:lnTo>
                  <a:pt x="2106718" y="2242983"/>
                </a:lnTo>
                <a:lnTo>
                  <a:pt x="2104198" y="2261844"/>
                </a:lnTo>
                <a:lnTo>
                  <a:pt x="2101302" y="2265560"/>
                </a:lnTo>
                <a:lnTo>
                  <a:pt x="2101452" y="2265844"/>
                </a:lnTo>
                <a:lnTo>
                  <a:pt x="2099275" y="2296708"/>
                </a:lnTo>
                <a:lnTo>
                  <a:pt x="2115996" y="2324256"/>
                </a:lnTo>
                <a:lnTo>
                  <a:pt x="2116569" y="2328028"/>
                </a:lnTo>
                <a:lnTo>
                  <a:pt x="2116569" y="2342317"/>
                </a:lnTo>
                <a:lnTo>
                  <a:pt x="2112675" y="2351805"/>
                </a:lnTo>
                <a:lnTo>
                  <a:pt x="2112904" y="2355806"/>
                </a:lnTo>
                <a:lnTo>
                  <a:pt x="2118516" y="2361292"/>
                </a:lnTo>
                <a:lnTo>
                  <a:pt x="2111644" y="2375238"/>
                </a:lnTo>
                <a:lnTo>
                  <a:pt x="2107521" y="2396614"/>
                </a:lnTo>
                <a:lnTo>
                  <a:pt x="2109583" y="2406445"/>
                </a:lnTo>
                <a:lnTo>
                  <a:pt x="2115195" y="2413532"/>
                </a:lnTo>
                <a:lnTo>
                  <a:pt x="2116454" y="2417876"/>
                </a:lnTo>
                <a:lnTo>
                  <a:pt x="2115996" y="2420390"/>
                </a:lnTo>
                <a:lnTo>
                  <a:pt x="2110385" y="2423363"/>
                </a:lnTo>
                <a:lnTo>
                  <a:pt x="2107292" y="2437537"/>
                </a:lnTo>
                <a:lnTo>
                  <a:pt x="2109010" y="2478803"/>
                </a:lnTo>
                <a:lnTo>
                  <a:pt x="2107292" y="2484861"/>
                </a:lnTo>
                <a:lnTo>
                  <a:pt x="2101681" y="2488633"/>
                </a:lnTo>
                <a:lnTo>
                  <a:pt x="2100192" y="2494692"/>
                </a:lnTo>
                <a:lnTo>
                  <a:pt x="2101222" y="2519497"/>
                </a:lnTo>
                <a:lnTo>
                  <a:pt x="2099275" y="2537901"/>
                </a:lnTo>
                <a:lnTo>
                  <a:pt x="2101681" y="2546245"/>
                </a:lnTo>
                <a:lnTo>
                  <a:pt x="2095038" y="2570593"/>
                </a:lnTo>
                <a:lnTo>
                  <a:pt x="2095840" y="2584082"/>
                </a:lnTo>
                <a:lnTo>
                  <a:pt x="2091717" y="2596084"/>
                </a:lnTo>
                <a:lnTo>
                  <a:pt x="2082669" y="2608887"/>
                </a:lnTo>
                <a:lnTo>
                  <a:pt x="2079577" y="2610144"/>
                </a:lnTo>
                <a:lnTo>
                  <a:pt x="2077744" y="2599056"/>
                </a:lnTo>
                <a:lnTo>
                  <a:pt x="2058732" y="2596541"/>
                </a:lnTo>
                <a:lnTo>
                  <a:pt x="2054725" y="2593455"/>
                </a:lnTo>
                <a:lnTo>
                  <a:pt x="2052434" y="2587625"/>
                </a:lnTo>
                <a:lnTo>
                  <a:pt x="2052663" y="2581796"/>
                </a:lnTo>
                <a:lnTo>
                  <a:pt x="2054725" y="2577909"/>
                </a:lnTo>
                <a:lnTo>
                  <a:pt x="2053693" y="2575280"/>
                </a:lnTo>
                <a:lnTo>
                  <a:pt x="2047051" y="2568993"/>
                </a:lnTo>
                <a:lnTo>
                  <a:pt x="2040981" y="2568993"/>
                </a:lnTo>
                <a:lnTo>
                  <a:pt x="2038691" y="2566249"/>
                </a:lnTo>
                <a:lnTo>
                  <a:pt x="2022885" y="2557448"/>
                </a:lnTo>
                <a:lnTo>
                  <a:pt x="2013381" y="2548531"/>
                </a:lnTo>
                <a:lnTo>
                  <a:pt x="2010288" y="2540415"/>
                </a:lnTo>
                <a:lnTo>
                  <a:pt x="1997003" y="2520640"/>
                </a:lnTo>
                <a:lnTo>
                  <a:pt x="1993224" y="2519840"/>
                </a:lnTo>
                <a:lnTo>
                  <a:pt x="1989215" y="2521554"/>
                </a:lnTo>
                <a:lnTo>
                  <a:pt x="1987383" y="2525098"/>
                </a:lnTo>
                <a:lnTo>
                  <a:pt x="1987383" y="2545331"/>
                </a:lnTo>
                <a:lnTo>
                  <a:pt x="1985894" y="2548417"/>
                </a:lnTo>
                <a:lnTo>
                  <a:pt x="1977534" y="2545559"/>
                </a:lnTo>
                <a:lnTo>
                  <a:pt x="1970662" y="2550246"/>
                </a:lnTo>
                <a:lnTo>
                  <a:pt x="1975129" y="2555847"/>
                </a:lnTo>
                <a:lnTo>
                  <a:pt x="1975243" y="2559505"/>
                </a:lnTo>
                <a:lnTo>
                  <a:pt x="1978908" y="2559391"/>
                </a:lnTo>
                <a:lnTo>
                  <a:pt x="1973411" y="2563277"/>
                </a:lnTo>
                <a:lnTo>
                  <a:pt x="1975701" y="2565792"/>
                </a:lnTo>
                <a:lnTo>
                  <a:pt x="1975816" y="2569793"/>
                </a:lnTo>
                <a:lnTo>
                  <a:pt x="1980740" y="2573337"/>
                </a:lnTo>
                <a:lnTo>
                  <a:pt x="1979710" y="2574708"/>
                </a:lnTo>
                <a:lnTo>
                  <a:pt x="1972494" y="2574823"/>
                </a:lnTo>
                <a:lnTo>
                  <a:pt x="1968257" y="2579395"/>
                </a:lnTo>
                <a:lnTo>
                  <a:pt x="1971235" y="2584653"/>
                </a:lnTo>
                <a:lnTo>
                  <a:pt x="1979824" y="2583739"/>
                </a:lnTo>
                <a:lnTo>
                  <a:pt x="1973983" y="2589797"/>
                </a:lnTo>
                <a:lnTo>
                  <a:pt x="1967454" y="2590940"/>
                </a:lnTo>
                <a:lnTo>
                  <a:pt x="1948215" y="2580424"/>
                </a:lnTo>
                <a:lnTo>
                  <a:pt x="1928973" y="2572422"/>
                </a:lnTo>
                <a:lnTo>
                  <a:pt x="1894387" y="2550589"/>
                </a:lnTo>
                <a:lnTo>
                  <a:pt x="1885912" y="2543959"/>
                </a:lnTo>
                <a:lnTo>
                  <a:pt x="1876865" y="2532985"/>
                </a:lnTo>
                <a:lnTo>
                  <a:pt x="1870451" y="2533214"/>
                </a:lnTo>
                <a:lnTo>
                  <a:pt x="1858540" y="2529670"/>
                </a:lnTo>
                <a:lnTo>
                  <a:pt x="1848691" y="2534243"/>
                </a:lnTo>
                <a:lnTo>
                  <a:pt x="1843423" y="2538815"/>
                </a:lnTo>
                <a:lnTo>
                  <a:pt x="1848119" y="2541787"/>
                </a:lnTo>
                <a:lnTo>
                  <a:pt x="1849607" y="2548417"/>
                </a:lnTo>
                <a:lnTo>
                  <a:pt x="1861174" y="2562249"/>
                </a:lnTo>
                <a:lnTo>
                  <a:pt x="1865412" y="2565106"/>
                </a:lnTo>
                <a:lnTo>
                  <a:pt x="1868733" y="2571165"/>
                </a:lnTo>
                <a:lnTo>
                  <a:pt x="1868504" y="2575166"/>
                </a:lnTo>
                <a:lnTo>
                  <a:pt x="1866672" y="2576423"/>
                </a:lnTo>
                <a:lnTo>
                  <a:pt x="1880186" y="2596656"/>
                </a:lnTo>
                <a:lnTo>
                  <a:pt x="1878926" y="2599971"/>
                </a:lnTo>
                <a:lnTo>
                  <a:pt x="1883965" y="2613345"/>
                </a:lnTo>
                <a:lnTo>
                  <a:pt x="1882935" y="2615631"/>
                </a:lnTo>
                <a:lnTo>
                  <a:pt x="1854532" y="2617117"/>
                </a:lnTo>
                <a:lnTo>
                  <a:pt x="1850295" y="2614717"/>
                </a:lnTo>
                <a:lnTo>
                  <a:pt x="1849378" y="2612088"/>
                </a:lnTo>
                <a:lnTo>
                  <a:pt x="1852929" y="2610259"/>
                </a:lnTo>
                <a:lnTo>
                  <a:pt x="1850867" y="2601914"/>
                </a:lnTo>
                <a:lnTo>
                  <a:pt x="1826588" y="2579852"/>
                </a:lnTo>
                <a:lnTo>
                  <a:pt x="1821891" y="2571622"/>
                </a:lnTo>
                <a:lnTo>
                  <a:pt x="1812272" y="2564535"/>
                </a:lnTo>
                <a:lnTo>
                  <a:pt x="1798758" y="2558248"/>
                </a:lnTo>
                <a:lnTo>
                  <a:pt x="1802537" y="2552990"/>
                </a:lnTo>
                <a:lnTo>
                  <a:pt x="1791771" y="2539844"/>
                </a:lnTo>
                <a:lnTo>
                  <a:pt x="1757872" y="2515953"/>
                </a:lnTo>
                <a:lnTo>
                  <a:pt x="1740922" y="2496406"/>
                </a:lnTo>
                <a:lnTo>
                  <a:pt x="1739547" y="2484633"/>
                </a:lnTo>
                <a:lnTo>
                  <a:pt x="1735882" y="2481203"/>
                </a:lnTo>
                <a:lnTo>
                  <a:pt x="1720880" y="2477888"/>
                </a:lnTo>
                <a:lnTo>
                  <a:pt x="1720421" y="2473087"/>
                </a:lnTo>
                <a:lnTo>
                  <a:pt x="1726491" y="2466800"/>
                </a:lnTo>
                <a:lnTo>
                  <a:pt x="1724659" y="2461199"/>
                </a:lnTo>
                <a:lnTo>
                  <a:pt x="1720078" y="2455826"/>
                </a:lnTo>
                <a:lnTo>
                  <a:pt x="1717329" y="2453197"/>
                </a:lnTo>
                <a:lnTo>
                  <a:pt x="1713206" y="2453426"/>
                </a:lnTo>
                <a:lnTo>
                  <a:pt x="1707823" y="2446339"/>
                </a:lnTo>
                <a:lnTo>
                  <a:pt x="1696371" y="2437766"/>
                </a:lnTo>
                <a:lnTo>
                  <a:pt x="1692820" y="2437766"/>
                </a:lnTo>
                <a:lnTo>
                  <a:pt x="1692590" y="2440052"/>
                </a:lnTo>
                <a:lnTo>
                  <a:pt x="1690530" y="2440509"/>
                </a:lnTo>
                <a:lnTo>
                  <a:pt x="1688469" y="2439252"/>
                </a:lnTo>
                <a:lnTo>
                  <a:pt x="1689270" y="2431136"/>
                </a:lnTo>
                <a:lnTo>
                  <a:pt x="1680337" y="2423591"/>
                </a:lnTo>
                <a:lnTo>
                  <a:pt x="1672206" y="2424048"/>
                </a:lnTo>
                <a:lnTo>
                  <a:pt x="1664876" y="2417761"/>
                </a:lnTo>
                <a:lnTo>
                  <a:pt x="1658806" y="2416275"/>
                </a:lnTo>
                <a:lnTo>
                  <a:pt x="1660792" y="2410439"/>
                </a:lnTo>
                <a:lnTo>
                  <a:pt x="1660754" y="2410446"/>
                </a:lnTo>
                <a:lnTo>
                  <a:pt x="1658692" y="2416504"/>
                </a:lnTo>
                <a:lnTo>
                  <a:pt x="1649530" y="2415361"/>
                </a:lnTo>
                <a:lnTo>
                  <a:pt x="1643460" y="2408845"/>
                </a:lnTo>
                <a:lnTo>
                  <a:pt x="1638078" y="2406216"/>
                </a:lnTo>
                <a:lnTo>
                  <a:pt x="1628343" y="2403930"/>
                </a:lnTo>
                <a:lnTo>
                  <a:pt x="1624907" y="2406216"/>
                </a:lnTo>
                <a:lnTo>
                  <a:pt x="1621357" y="2404730"/>
                </a:lnTo>
                <a:lnTo>
                  <a:pt x="1620555" y="2401987"/>
                </a:lnTo>
                <a:lnTo>
                  <a:pt x="1623075" y="2400158"/>
                </a:lnTo>
                <a:lnTo>
                  <a:pt x="1620097" y="2395700"/>
                </a:lnTo>
                <a:lnTo>
                  <a:pt x="1614256" y="2391356"/>
                </a:lnTo>
                <a:lnTo>
                  <a:pt x="1610591" y="2391585"/>
                </a:lnTo>
                <a:lnTo>
                  <a:pt x="1607385" y="2394442"/>
                </a:lnTo>
                <a:lnTo>
                  <a:pt x="1602803" y="2390899"/>
                </a:lnTo>
                <a:lnTo>
                  <a:pt x="1602231" y="2388841"/>
                </a:lnTo>
                <a:lnTo>
                  <a:pt x="1604979" y="2384955"/>
                </a:lnTo>
                <a:lnTo>
                  <a:pt x="1586770" y="2365065"/>
                </a:lnTo>
                <a:lnTo>
                  <a:pt x="1550808" y="2341288"/>
                </a:lnTo>
                <a:lnTo>
                  <a:pt x="1520573" y="2330200"/>
                </a:lnTo>
                <a:lnTo>
                  <a:pt x="1521261" y="2327343"/>
                </a:lnTo>
                <a:lnTo>
                  <a:pt x="1514389" y="2317969"/>
                </a:lnTo>
                <a:lnTo>
                  <a:pt x="1503051" y="2309739"/>
                </a:lnTo>
                <a:lnTo>
                  <a:pt x="1501447" y="2305852"/>
                </a:lnTo>
                <a:lnTo>
                  <a:pt x="1460561" y="2275103"/>
                </a:lnTo>
                <a:lnTo>
                  <a:pt x="1451743" y="2266758"/>
                </a:lnTo>
                <a:lnTo>
                  <a:pt x="1399633" y="2229265"/>
                </a:lnTo>
                <a:lnTo>
                  <a:pt x="1397573" y="2226750"/>
                </a:lnTo>
                <a:lnTo>
                  <a:pt x="1397915" y="2214633"/>
                </a:lnTo>
                <a:lnTo>
                  <a:pt x="1402726" y="2213376"/>
                </a:lnTo>
                <a:lnTo>
                  <a:pt x="1403185" y="2210290"/>
                </a:lnTo>
                <a:lnTo>
                  <a:pt x="1393220" y="2190514"/>
                </a:lnTo>
                <a:lnTo>
                  <a:pt x="1390243" y="2172110"/>
                </a:lnTo>
                <a:lnTo>
                  <a:pt x="1364818" y="2151535"/>
                </a:lnTo>
                <a:lnTo>
                  <a:pt x="1341684" y="2137589"/>
                </a:lnTo>
                <a:lnTo>
                  <a:pt x="1327483" y="2131988"/>
                </a:lnTo>
                <a:lnTo>
                  <a:pt x="1328169" y="2128330"/>
                </a:lnTo>
                <a:lnTo>
                  <a:pt x="1264264" y="2082263"/>
                </a:lnTo>
                <a:lnTo>
                  <a:pt x="1247427" y="2060773"/>
                </a:lnTo>
                <a:lnTo>
                  <a:pt x="1248458" y="2058029"/>
                </a:lnTo>
                <a:lnTo>
                  <a:pt x="1245940" y="2052200"/>
                </a:lnTo>
                <a:lnTo>
                  <a:pt x="1241701" y="2049228"/>
                </a:lnTo>
                <a:lnTo>
                  <a:pt x="1239526" y="2040883"/>
                </a:lnTo>
                <a:lnTo>
                  <a:pt x="1235746" y="2038368"/>
                </a:lnTo>
                <a:lnTo>
                  <a:pt x="1222003" y="2018021"/>
                </a:lnTo>
                <a:lnTo>
                  <a:pt x="1208260" y="1984871"/>
                </a:lnTo>
                <a:lnTo>
                  <a:pt x="1171496" y="1964296"/>
                </a:lnTo>
                <a:lnTo>
                  <a:pt x="1158555" y="1946120"/>
                </a:lnTo>
                <a:lnTo>
                  <a:pt x="1148821" y="1936976"/>
                </a:lnTo>
                <a:lnTo>
                  <a:pt x="1167259" y="1924287"/>
                </a:lnTo>
                <a:lnTo>
                  <a:pt x="1172070" y="1919258"/>
                </a:lnTo>
                <a:lnTo>
                  <a:pt x="1184552" y="1914228"/>
                </a:lnTo>
                <a:lnTo>
                  <a:pt x="1193027" y="1907827"/>
                </a:lnTo>
                <a:lnTo>
                  <a:pt x="1202189" y="1896739"/>
                </a:lnTo>
                <a:lnTo>
                  <a:pt x="1202304" y="1896510"/>
                </a:lnTo>
                <a:lnTo>
                  <a:pt x="1204938" y="1890680"/>
                </a:lnTo>
                <a:lnTo>
                  <a:pt x="1202877" y="1871819"/>
                </a:lnTo>
                <a:lnTo>
                  <a:pt x="1196463" y="1852730"/>
                </a:lnTo>
                <a:lnTo>
                  <a:pt x="1191997" y="1844271"/>
                </a:lnTo>
                <a:lnTo>
                  <a:pt x="1183866" y="1840613"/>
                </a:lnTo>
                <a:lnTo>
                  <a:pt x="1179856" y="1835926"/>
                </a:lnTo>
                <a:lnTo>
                  <a:pt x="1178140" y="1830211"/>
                </a:lnTo>
                <a:lnTo>
                  <a:pt x="1172756" y="1824495"/>
                </a:lnTo>
                <a:lnTo>
                  <a:pt x="1171038" y="1819809"/>
                </a:lnTo>
                <a:lnTo>
                  <a:pt x="1168633" y="1778085"/>
                </a:lnTo>
                <a:lnTo>
                  <a:pt x="1170230" y="1777820"/>
                </a:lnTo>
                <a:lnTo>
                  <a:pt x="1170120" y="1777743"/>
                </a:lnTo>
                <a:lnTo>
                  <a:pt x="1168058" y="1778085"/>
                </a:lnTo>
                <a:lnTo>
                  <a:pt x="1170463" y="1819694"/>
                </a:lnTo>
                <a:lnTo>
                  <a:pt x="1172181" y="1824381"/>
                </a:lnTo>
                <a:lnTo>
                  <a:pt x="1177563" y="1830096"/>
                </a:lnTo>
                <a:lnTo>
                  <a:pt x="1179281" y="1835812"/>
                </a:lnTo>
                <a:lnTo>
                  <a:pt x="1183289" y="1840499"/>
                </a:lnTo>
                <a:lnTo>
                  <a:pt x="1191422" y="1844156"/>
                </a:lnTo>
                <a:lnTo>
                  <a:pt x="1195774" y="1852501"/>
                </a:lnTo>
                <a:lnTo>
                  <a:pt x="1202186" y="1871705"/>
                </a:lnTo>
                <a:lnTo>
                  <a:pt x="1204248" y="1890566"/>
                </a:lnTo>
                <a:lnTo>
                  <a:pt x="1201500" y="1896625"/>
                </a:lnTo>
                <a:lnTo>
                  <a:pt x="1192337" y="1907713"/>
                </a:lnTo>
                <a:lnTo>
                  <a:pt x="1183863" y="1914114"/>
                </a:lnTo>
                <a:lnTo>
                  <a:pt x="1171380" y="1919144"/>
                </a:lnTo>
                <a:lnTo>
                  <a:pt x="1166684" y="1924173"/>
                </a:lnTo>
                <a:lnTo>
                  <a:pt x="1148244" y="1936861"/>
                </a:lnTo>
                <a:lnTo>
                  <a:pt x="1145037" y="1930689"/>
                </a:lnTo>
                <a:lnTo>
                  <a:pt x="1122129" y="1905426"/>
                </a:lnTo>
                <a:lnTo>
                  <a:pt x="1117549" y="1887251"/>
                </a:lnTo>
                <a:lnTo>
                  <a:pt x="1107928" y="1873877"/>
                </a:lnTo>
                <a:lnTo>
                  <a:pt x="1108385" y="1868619"/>
                </a:lnTo>
                <a:lnTo>
                  <a:pt x="1116861" y="1860960"/>
                </a:lnTo>
                <a:lnTo>
                  <a:pt x="1120296" y="1854216"/>
                </a:lnTo>
                <a:lnTo>
                  <a:pt x="1120412" y="1840727"/>
                </a:lnTo>
                <a:lnTo>
                  <a:pt x="1115258" y="1821638"/>
                </a:lnTo>
                <a:lnTo>
                  <a:pt x="1092466" y="1788945"/>
                </a:lnTo>
                <a:lnTo>
                  <a:pt x="1075974" y="1768826"/>
                </a:lnTo>
                <a:lnTo>
                  <a:pt x="1065668" y="1741621"/>
                </a:lnTo>
                <a:lnTo>
                  <a:pt x="1056964" y="1732705"/>
                </a:lnTo>
                <a:lnTo>
                  <a:pt x="1061087" y="1726303"/>
                </a:lnTo>
                <a:lnTo>
                  <a:pt x="1061660" y="1719445"/>
                </a:lnTo>
                <a:lnTo>
                  <a:pt x="1056735" y="1708242"/>
                </a:lnTo>
                <a:lnTo>
                  <a:pt x="1052153" y="1705156"/>
                </a:lnTo>
                <a:lnTo>
                  <a:pt x="1043564" y="1704013"/>
                </a:lnTo>
                <a:lnTo>
                  <a:pt x="1034401" y="1695440"/>
                </a:lnTo>
                <a:lnTo>
                  <a:pt x="1029820" y="1698755"/>
                </a:lnTo>
                <a:lnTo>
                  <a:pt x="1025468" y="1697497"/>
                </a:lnTo>
                <a:lnTo>
                  <a:pt x="1026957" y="1690410"/>
                </a:lnTo>
                <a:lnTo>
                  <a:pt x="1031997" y="1691210"/>
                </a:lnTo>
                <a:lnTo>
                  <a:pt x="1028675" y="1683552"/>
                </a:lnTo>
                <a:lnTo>
                  <a:pt x="1024323" y="1682294"/>
                </a:lnTo>
                <a:lnTo>
                  <a:pt x="1018024" y="1672692"/>
                </a:lnTo>
                <a:lnTo>
                  <a:pt x="1017796" y="1669377"/>
                </a:lnTo>
                <a:lnTo>
                  <a:pt x="1021575" y="1669149"/>
                </a:lnTo>
                <a:lnTo>
                  <a:pt x="1017796" y="1660804"/>
                </a:lnTo>
                <a:lnTo>
                  <a:pt x="1021231" y="1656803"/>
                </a:lnTo>
                <a:lnTo>
                  <a:pt x="1021231" y="1653145"/>
                </a:lnTo>
                <a:lnTo>
                  <a:pt x="1014933" y="1635427"/>
                </a:lnTo>
                <a:lnTo>
                  <a:pt x="1011954" y="1619538"/>
                </a:lnTo>
                <a:lnTo>
                  <a:pt x="1008747" y="1613366"/>
                </a:lnTo>
                <a:lnTo>
                  <a:pt x="1003708" y="1606278"/>
                </a:lnTo>
                <a:lnTo>
                  <a:pt x="971297" y="1574157"/>
                </a:lnTo>
                <a:lnTo>
                  <a:pt x="963051" y="1558040"/>
                </a:lnTo>
                <a:lnTo>
                  <a:pt x="955492" y="1548095"/>
                </a:lnTo>
                <a:lnTo>
                  <a:pt x="929151" y="1526490"/>
                </a:lnTo>
                <a:lnTo>
                  <a:pt x="929151" y="1523861"/>
                </a:lnTo>
                <a:lnTo>
                  <a:pt x="923539" y="1515745"/>
                </a:lnTo>
                <a:lnTo>
                  <a:pt x="910598" y="1507972"/>
                </a:lnTo>
                <a:lnTo>
                  <a:pt x="906246" y="1498370"/>
                </a:lnTo>
                <a:lnTo>
                  <a:pt x="906246" y="1492312"/>
                </a:lnTo>
                <a:lnTo>
                  <a:pt x="898344" y="1478938"/>
                </a:lnTo>
                <a:lnTo>
                  <a:pt x="895824" y="1477337"/>
                </a:lnTo>
                <a:lnTo>
                  <a:pt x="898344" y="1469793"/>
                </a:lnTo>
                <a:lnTo>
                  <a:pt x="896740" y="1465678"/>
                </a:lnTo>
                <a:lnTo>
                  <a:pt x="898916" y="1462020"/>
                </a:lnTo>
                <a:lnTo>
                  <a:pt x="892274" y="1452075"/>
                </a:lnTo>
                <a:lnTo>
                  <a:pt x="881966" y="1445102"/>
                </a:lnTo>
                <a:lnTo>
                  <a:pt x="875324" y="1438015"/>
                </a:lnTo>
                <a:lnTo>
                  <a:pt x="859863" y="1429670"/>
                </a:lnTo>
                <a:lnTo>
                  <a:pt x="833751" y="1418811"/>
                </a:lnTo>
                <a:lnTo>
                  <a:pt x="825848" y="1417096"/>
                </a:lnTo>
                <a:lnTo>
                  <a:pt x="821038" y="1406465"/>
                </a:lnTo>
                <a:lnTo>
                  <a:pt x="816915" y="1402465"/>
                </a:lnTo>
                <a:lnTo>
                  <a:pt x="807753" y="1401321"/>
                </a:lnTo>
                <a:lnTo>
                  <a:pt x="795041" y="1406008"/>
                </a:lnTo>
                <a:lnTo>
                  <a:pt x="781526" y="1401207"/>
                </a:lnTo>
                <a:lnTo>
                  <a:pt x="792177" y="1385318"/>
                </a:lnTo>
                <a:lnTo>
                  <a:pt x="800767" y="1381317"/>
                </a:lnTo>
                <a:lnTo>
                  <a:pt x="809814" y="1380403"/>
                </a:lnTo>
                <a:lnTo>
                  <a:pt x="817030" y="1371487"/>
                </a:lnTo>
                <a:lnTo>
                  <a:pt x="826993" y="1353083"/>
                </a:lnTo>
                <a:lnTo>
                  <a:pt x="832376" y="1351711"/>
                </a:lnTo>
                <a:lnTo>
                  <a:pt x="846349" y="1342795"/>
                </a:lnTo>
                <a:lnTo>
                  <a:pt x="858488" y="1347710"/>
                </a:lnTo>
                <a:lnTo>
                  <a:pt x="875123" y="1341911"/>
                </a:lnTo>
                <a:lnTo>
                  <a:pt x="874752" y="1341424"/>
                </a:lnTo>
                <a:lnTo>
                  <a:pt x="858031" y="1347254"/>
                </a:lnTo>
                <a:lnTo>
                  <a:pt x="845891" y="1342338"/>
                </a:lnTo>
                <a:lnTo>
                  <a:pt x="831919" y="1351254"/>
                </a:lnTo>
                <a:lnTo>
                  <a:pt x="826536" y="1352626"/>
                </a:lnTo>
                <a:lnTo>
                  <a:pt x="816572" y="1371030"/>
                </a:lnTo>
                <a:lnTo>
                  <a:pt x="809357" y="1379946"/>
                </a:lnTo>
                <a:lnTo>
                  <a:pt x="800309" y="1380861"/>
                </a:lnTo>
                <a:lnTo>
                  <a:pt x="791720" y="1384861"/>
                </a:lnTo>
                <a:lnTo>
                  <a:pt x="781069" y="1400750"/>
                </a:lnTo>
                <a:lnTo>
                  <a:pt x="778778" y="1400065"/>
                </a:lnTo>
                <a:lnTo>
                  <a:pt x="775801" y="1397664"/>
                </a:lnTo>
                <a:lnTo>
                  <a:pt x="779465" y="1395949"/>
                </a:lnTo>
                <a:lnTo>
                  <a:pt x="779465" y="1386004"/>
                </a:lnTo>
                <a:lnTo>
                  <a:pt x="770418" y="1380518"/>
                </a:lnTo>
                <a:lnTo>
                  <a:pt x="775228" y="1367258"/>
                </a:lnTo>
                <a:lnTo>
                  <a:pt x="768586" y="1333536"/>
                </a:lnTo>
                <a:lnTo>
                  <a:pt x="755186" y="1296043"/>
                </a:lnTo>
                <a:lnTo>
                  <a:pt x="741099" y="1264265"/>
                </a:lnTo>
                <a:lnTo>
                  <a:pt x="716247" y="1190878"/>
                </a:lnTo>
                <a:lnTo>
                  <a:pt x="701015" y="1156128"/>
                </a:lnTo>
                <a:lnTo>
                  <a:pt x="691509" y="1144011"/>
                </a:lnTo>
                <a:lnTo>
                  <a:pt x="691624" y="1140239"/>
                </a:lnTo>
                <a:lnTo>
                  <a:pt x="693800" y="1140353"/>
                </a:lnTo>
                <a:lnTo>
                  <a:pt x="698953" y="1145840"/>
                </a:lnTo>
                <a:lnTo>
                  <a:pt x="701129" y="1146755"/>
                </a:lnTo>
                <a:lnTo>
                  <a:pt x="703305" y="1144926"/>
                </a:lnTo>
                <a:lnTo>
                  <a:pt x="713040" y="1129721"/>
                </a:lnTo>
                <a:lnTo>
                  <a:pt x="713269" y="1120234"/>
                </a:lnTo>
                <a:lnTo>
                  <a:pt x="702733" y="1104688"/>
                </a:lnTo>
                <a:lnTo>
                  <a:pt x="694029" y="1097600"/>
                </a:lnTo>
                <a:lnTo>
                  <a:pt x="691051" y="1098058"/>
                </a:lnTo>
                <a:lnTo>
                  <a:pt x="688417" y="1101144"/>
                </a:lnTo>
                <a:lnTo>
                  <a:pt x="694143" y="1102859"/>
                </a:lnTo>
                <a:lnTo>
                  <a:pt x="696548" y="1110632"/>
                </a:lnTo>
                <a:lnTo>
                  <a:pt x="691853" y="1110975"/>
                </a:lnTo>
                <a:lnTo>
                  <a:pt x="683378" y="1105602"/>
                </a:lnTo>
                <a:lnTo>
                  <a:pt x="660014" y="1074053"/>
                </a:lnTo>
                <a:lnTo>
                  <a:pt x="653601" y="1068223"/>
                </a:lnTo>
                <a:lnTo>
                  <a:pt x="636994" y="1057706"/>
                </a:lnTo>
                <a:lnTo>
                  <a:pt x="597712" y="1038160"/>
                </a:lnTo>
                <a:lnTo>
                  <a:pt x="579960" y="1025471"/>
                </a:lnTo>
                <a:lnTo>
                  <a:pt x="586946" y="993579"/>
                </a:lnTo>
                <a:lnTo>
                  <a:pt x="580876" y="975061"/>
                </a:lnTo>
                <a:lnTo>
                  <a:pt x="571371" y="971060"/>
                </a:lnTo>
                <a:lnTo>
                  <a:pt x="572058" y="962944"/>
                </a:lnTo>
                <a:lnTo>
                  <a:pt x="567362" y="956543"/>
                </a:lnTo>
                <a:lnTo>
                  <a:pt x="565301" y="945112"/>
                </a:lnTo>
                <a:lnTo>
                  <a:pt x="568035" y="929075"/>
                </a:lnTo>
                <a:lnTo>
                  <a:pt x="567937" y="929108"/>
                </a:lnTo>
                <a:lnTo>
                  <a:pt x="565189" y="945225"/>
                </a:lnTo>
                <a:lnTo>
                  <a:pt x="567250" y="956656"/>
                </a:lnTo>
                <a:lnTo>
                  <a:pt x="571946" y="963058"/>
                </a:lnTo>
                <a:lnTo>
                  <a:pt x="571259" y="971173"/>
                </a:lnTo>
                <a:lnTo>
                  <a:pt x="580764" y="975174"/>
                </a:lnTo>
                <a:lnTo>
                  <a:pt x="586834" y="993692"/>
                </a:lnTo>
                <a:lnTo>
                  <a:pt x="579848" y="1025585"/>
                </a:lnTo>
                <a:lnTo>
                  <a:pt x="539649" y="1002953"/>
                </a:lnTo>
                <a:lnTo>
                  <a:pt x="535068" y="1002953"/>
                </a:lnTo>
                <a:lnTo>
                  <a:pt x="524417" y="1008211"/>
                </a:lnTo>
                <a:lnTo>
                  <a:pt x="500367" y="1002152"/>
                </a:lnTo>
                <a:lnTo>
                  <a:pt x="481470" y="975860"/>
                </a:lnTo>
                <a:lnTo>
                  <a:pt x="480325" y="930137"/>
                </a:lnTo>
                <a:lnTo>
                  <a:pt x="476660" y="905332"/>
                </a:lnTo>
                <a:lnTo>
                  <a:pt x="470017" y="884984"/>
                </a:lnTo>
                <a:lnTo>
                  <a:pt x="467727" y="882584"/>
                </a:lnTo>
                <a:lnTo>
                  <a:pt x="458564" y="882470"/>
                </a:lnTo>
                <a:lnTo>
                  <a:pt x="440584" y="875382"/>
                </a:lnTo>
                <a:lnTo>
                  <a:pt x="435201" y="872867"/>
                </a:lnTo>
                <a:lnTo>
                  <a:pt x="427642" y="865666"/>
                </a:lnTo>
                <a:lnTo>
                  <a:pt x="413441" y="845890"/>
                </a:lnTo>
                <a:lnTo>
                  <a:pt x="408173" y="823486"/>
                </a:lnTo>
                <a:lnTo>
                  <a:pt x="402790" y="814684"/>
                </a:lnTo>
                <a:lnTo>
                  <a:pt x="385267" y="808740"/>
                </a:lnTo>
                <a:lnTo>
                  <a:pt x="367172" y="779934"/>
                </a:lnTo>
                <a:lnTo>
                  <a:pt x="353085" y="753414"/>
                </a:lnTo>
                <a:lnTo>
                  <a:pt x="337052" y="744498"/>
                </a:lnTo>
                <a:lnTo>
                  <a:pt x="331669" y="738555"/>
                </a:lnTo>
                <a:lnTo>
                  <a:pt x="328233" y="725637"/>
                </a:lnTo>
                <a:lnTo>
                  <a:pt x="309909" y="712834"/>
                </a:lnTo>
                <a:lnTo>
                  <a:pt x="279674" y="711120"/>
                </a:lnTo>
                <a:lnTo>
                  <a:pt x="264442" y="713634"/>
                </a:lnTo>
                <a:lnTo>
                  <a:pt x="256654" y="712035"/>
                </a:lnTo>
                <a:lnTo>
                  <a:pt x="250699" y="708605"/>
                </a:lnTo>
                <a:lnTo>
                  <a:pt x="231458" y="689858"/>
                </a:lnTo>
                <a:lnTo>
                  <a:pt x="210156" y="658194"/>
                </a:lnTo>
                <a:lnTo>
                  <a:pt x="190687" y="637504"/>
                </a:lnTo>
                <a:lnTo>
                  <a:pt x="181983" y="634762"/>
                </a:lnTo>
                <a:lnTo>
                  <a:pt x="166980" y="623215"/>
                </a:lnTo>
                <a:lnTo>
                  <a:pt x="155756" y="618186"/>
                </a:lnTo>
                <a:lnTo>
                  <a:pt x="142356" y="606298"/>
                </a:lnTo>
                <a:lnTo>
                  <a:pt x="119909" y="579321"/>
                </a:lnTo>
                <a:lnTo>
                  <a:pt x="87384" y="549143"/>
                </a:lnTo>
                <a:lnTo>
                  <a:pt x="61043" y="527654"/>
                </a:lnTo>
                <a:lnTo>
                  <a:pt x="39626" y="495303"/>
                </a:lnTo>
                <a:lnTo>
                  <a:pt x="12025" y="441693"/>
                </a:lnTo>
                <a:lnTo>
                  <a:pt x="15919" y="434033"/>
                </a:lnTo>
                <a:lnTo>
                  <a:pt x="15232" y="430604"/>
                </a:lnTo>
                <a:lnTo>
                  <a:pt x="1832" y="409229"/>
                </a:lnTo>
                <a:lnTo>
                  <a:pt x="6413" y="384994"/>
                </a:lnTo>
                <a:lnTo>
                  <a:pt x="0" y="370363"/>
                </a:lnTo>
                <a:lnTo>
                  <a:pt x="1947" y="352418"/>
                </a:lnTo>
                <a:lnTo>
                  <a:pt x="11796" y="352531"/>
                </a:lnTo>
                <a:lnTo>
                  <a:pt x="36649" y="336529"/>
                </a:lnTo>
                <a:close/>
                <a:moveTo>
                  <a:pt x="4406984" y="116939"/>
                </a:moveTo>
                <a:lnTo>
                  <a:pt x="4411794" y="120368"/>
                </a:lnTo>
                <a:lnTo>
                  <a:pt x="4416375" y="128027"/>
                </a:lnTo>
                <a:lnTo>
                  <a:pt x="4415917" y="133399"/>
                </a:lnTo>
                <a:lnTo>
                  <a:pt x="4413512" y="136371"/>
                </a:lnTo>
                <a:lnTo>
                  <a:pt x="4400112" y="143344"/>
                </a:lnTo>
                <a:lnTo>
                  <a:pt x="4395990" y="143802"/>
                </a:lnTo>
                <a:lnTo>
                  <a:pt x="4383735" y="140829"/>
                </a:lnTo>
                <a:lnTo>
                  <a:pt x="4380643" y="137286"/>
                </a:lnTo>
                <a:lnTo>
                  <a:pt x="4382132" y="134542"/>
                </a:lnTo>
                <a:lnTo>
                  <a:pt x="4393241" y="133628"/>
                </a:lnTo>
                <a:lnTo>
                  <a:pt x="4401029" y="130542"/>
                </a:lnTo>
                <a:lnTo>
                  <a:pt x="4402403" y="127912"/>
                </a:lnTo>
                <a:lnTo>
                  <a:pt x="4401258" y="125512"/>
                </a:lnTo>
                <a:lnTo>
                  <a:pt x="4394272" y="124598"/>
                </a:lnTo>
                <a:lnTo>
                  <a:pt x="4393584" y="121854"/>
                </a:lnTo>
                <a:lnTo>
                  <a:pt x="4395646" y="119797"/>
                </a:lnTo>
                <a:close/>
                <a:moveTo>
                  <a:pt x="4268063" y="65385"/>
                </a:moveTo>
                <a:lnTo>
                  <a:pt x="4281119" y="76816"/>
                </a:lnTo>
                <a:lnTo>
                  <a:pt x="4282494" y="80017"/>
                </a:lnTo>
                <a:lnTo>
                  <a:pt x="4286387" y="108823"/>
                </a:lnTo>
                <a:lnTo>
                  <a:pt x="4284784" y="117968"/>
                </a:lnTo>
                <a:lnTo>
                  <a:pt x="4276538" y="128598"/>
                </a:lnTo>
                <a:lnTo>
                  <a:pt x="4270812" y="140372"/>
                </a:lnTo>
                <a:lnTo>
                  <a:pt x="4270010" y="148717"/>
                </a:lnTo>
                <a:lnTo>
                  <a:pt x="4271384" y="152146"/>
                </a:lnTo>
                <a:lnTo>
                  <a:pt x="4274591" y="153632"/>
                </a:lnTo>
                <a:lnTo>
                  <a:pt x="4279401" y="152946"/>
                </a:lnTo>
                <a:lnTo>
                  <a:pt x="4286960" y="149746"/>
                </a:lnTo>
                <a:lnTo>
                  <a:pt x="4323723" y="104365"/>
                </a:lnTo>
                <a:lnTo>
                  <a:pt x="4324983" y="100821"/>
                </a:lnTo>
                <a:lnTo>
                  <a:pt x="4320058" y="87447"/>
                </a:lnTo>
                <a:lnTo>
                  <a:pt x="4320287" y="82646"/>
                </a:lnTo>
                <a:lnTo>
                  <a:pt x="4327731" y="73844"/>
                </a:lnTo>
                <a:lnTo>
                  <a:pt x="4331855" y="71101"/>
                </a:lnTo>
                <a:lnTo>
                  <a:pt x="4342849" y="69386"/>
                </a:lnTo>
                <a:lnTo>
                  <a:pt x="4349377" y="71558"/>
                </a:lnTo>
                <a:lnTo>
                  <a:pt x="4363464" y="80474"/>
                </a:lnTo>
                <a:lnTo>
                  <a:pt x="4364151" y="91676"/>
                </a:lnTo>
                <a:lnTo>
                  <a:pt x="4362662" y="96935"/>
                </a:lnTo>
                <a:lnTo>
                  <a:pt x="4364265" y="115453"/>
                </a:lnTo>
                <a:lnTo>
                  <a:pt x="4371137" y="140715"/>
                </a:lnTo>
                <a:lnTo>
                  <a:pt x="4406526" y="160605"/>
                </a:lnTo>
                <a:lnTo>
                  <a:pt x="4424735" y="160948"/>
                </a:lnTo>
                <a:lnTo>
                  <a:pt x="4442487" y="165520"/>
                </a:lnTo>
                <a:lnTo>
                  <a:pt x="4448099" y="170093"/>
                </a:lnTo>
                <a:lnTo>
                  <a:pt x="4457605" y="183581"/>
                </a:lnTo>
                <a:lnTo>
                  <a:pt x="4460582" y="190783"/>
                </a:lnTo>
                <a:lnTo>
                  <a:pt x="4457261" y="216502"/>
                </a:lnTo>
                <a:lnTo>
                  <a:pt x="4454742" y="217988"/>
                </a:lnTo>
                <a:lnTo>
                  <a:pt x="4447183" y="216845"/>
                </a:lnTo>
                <a:lnTo>
                  <a:pt x="4441342" y="219131"/>
                </a:lnTo>
                <a:lnTo>
                  <a:pt x="4435501" y="223704"/>
                </a:lnTo>
                <a:lnTo>
                  <a:pt x="4433096" y="229191"/>
                </a:lnTo>
                <a:lnTo>
                  <a:pt x="4433440" y="232048"/>
                </a:lnTo>
                <a:lnTo>
                  <a:pt x="4445465" y="249652"/>
                </a:lnTo>
                <a:lnTo>
                  <a:pt x="4447870" y="270685"/>
                </a:lnTo>
                <a:lnTo>
                  <a:pt x="4438937" y="279030"/>
                </a:lnTo>
                <a:lnTo>
                  <a:pt x="4413741" y="287717"/>
                </a:lnTo>
                <a:lnTo>
                  <a:pt x="4469058" y="283945"/>
                </a:lnTo>
                <a:lnTo>
                  <a:pt x="4489787" y="276515"/>
                </a:lnTo>
                <a:lnTo>
                  <a:pt x="4509600" y="256053"/>
                </a:lnTo>
                <a:lnTo>
                  <a:pt x="4513608" y="255025"/>
                </a:lnTo>
                <a:lnTo>
                  <a:pt x="4521854" y="263255"/>
                </a:lnTo>
                <a:lnTo>
                  <a:pt x="4536972" y="294004"/>
                </a:lnTo>
                <a:lnTo>
                  <a:pt x="4528153" y="304635"/>
                </a:lnTo>
                <a:lnTo>
                  <a:pt x="4520251" y="306007"/>
                </a:lnTo>
                <a:lnTo>
                  <a:pt x="4498605" y="303949"/>
                </a:lnTo>
                <a:lnTo>
                  <a:pt x="4494024" y="307150"/>
                </a:lnTo>
                <a:lnTo>
                  <a:pt x="4495971" y="315609"/>
                </a:lnTo>
                <a:lnTo>
                  <a:pt x="4503416" y="329440"/>
                </a:lnTo>
                <a:lnTo>
                  <a:pt x="4537086" y="328526"/>
                </a:lnTo>
                <a:lnTo>
                  <a:pt x="4543156" y="309322"/>
                </a:lnTo>
                <a:lnTo>
                  <a:pt x="4547164" y="306007"/>
                </a:lnTo>
                <a:lnTo>
                  <a:pt x="4563427" y="301320"/>
                </a:lnTo>
                <a:lnTo>
                  <a:pt x="4586218" y="305321"/>
                </a:lnTo>
                <a:lnTo>
                  <a:pt x="4606260" y="315037"/>
                </a:lnTo>
                <a:lnTo>
                  <a:pt x="4626875" y="328754"/>
                </a:lnTo>
                <a:lnTo>
                  <a:pt x="4640733" y="338814"/>
                </a:lnTo>
                <a:lnTo>
                  <a:pt x="4649322" y="347958"/>
                </a:lnTo>
                <a:lnTo>
                  <a:pt x="4697423" y="379851"/>
                </a:lnTo>
                <a:lnTo>
                  <a:pt x="4724223" y="384880"/>
                </a:lnTo>
                <a:lnTo>
                  <a:pt x="4730636" y="383166"/>
                </a:lnTo>
                <a:lnTo>
                  <a:pt x="4736363" y="378708"/>
                </a:lnTo>
                <a:lnTo>
                  <a:pt x="4747930" y="377222"/>
                </a:lnTo>
                <a:lnTo>
                  <a:pt x="4757664" y="385109"/>
                </a:lnTo>
                <a:lnTo>
                  <a:pt x="4764994" y="396654"/>
                </a:lnTo>
                <a:lnTo>
                  <a:pt x="4764307" y="420545"/>
                </a:lnTo>
                <a:lnTo>
                  <a:pt x="4754687" y="435291"/>
                </a:lnTo>
                <a:lnTo>
                  <a:pt x="4744265" y="442492"/>
                </a:lnTo>
                <a:lnTo>
                  <a:pt x="4724223" y="450837"/>
                </a:lnTo>
                <a:lnTo>
                  <a:pt x="4693186" y="459181"/>
                </a:lnTo>
                <a:lnTo>
                  <a:pt x="4651269" y="475871"/>
                </a:lnTo>
                <a:lnTo>
                  <a:pt x="4621149" y="472784"/>
                </a:lnTo>
                <a:lnTo>
                  <a:pt x="4600763" y="464783"/>
                </a:lnTo>
                <a:lnTo>
                  <a:pt x="4594120" y="458610"/>
                </a:lnTo>
                <a:lnTo>
                  <a:pt x="4582439" y="457581"/>
                </a:lnTo>
                <a:lnTo>
                  <a:pt x="4553349" y="472213"/>
                </a:lnTo>
                <a:lnTo>
                  <a:pt x="4540064" y="486730"/>
                </a:lnTo>
                <a:lnTo>
                  <a:pt x="4538461" y="493589"/>
                </a:lnTo>
                <a:lnTo>
                  <a:pt x="4568123" y="527653"/>
                </a:lnTo>
                <a:lnTo>
                  <a:pt x="4594808" y="544914"/>
                </a:lnTo>
                <a:lnTo>
                  <a:pt x="4597327" y="541370"/>
                </a:lnTo>
                <a:lnTo>
                  <a:pt x="4599389" y="541027"/>
                </a:lnTo>
                <a:lnTo>
                  <a:pt x="4608207" y="545028"/>
                </a:lnTo>
                <a:lnTo>
                  <a:pt x="4608551" y="550515"/>
                </a:lnTo>
                <a:lnTo>
                  <a:pt x="4604657" y="555773"/>
                </a:lnTo>
                <a:lnTo>
                  <a:pt x="4613017" y="563203"/>
                </a:lnTo>
                <a:lnTo>
                  <a:pt x="4619889" y="558288"/>
                </a:lnTo>
                <a:lnTo>
                  <a:pt x="4629967" y="559088"/>
                </a:lnTo>
                <a:lnTo>
                  <a:pt x="4639931" y="575549"/>
                </a:lnTo>
                <a:lnTo>
                  <a:pt x="4636953" y="580007"/>
                </a:lnTo>
                <a:lnTo>
                  <a:pt x="4621034" y="592695"/>
                </a:lnTo>
                <a:lnTo>
                  <a:pt x="4592517" y="593266"/>
                </a:lnTo>
                <a:lnTo>
                  <a:pt x="4548768" y="601382"/>
                </a:lnTo>
                <a:lnTo>
                  <a:pt x="4537201" y="604812"/>
                </a:lnTo>
                <a:lnTo>
                  <a:pt x="4511661" y="617843"/>
                </a:lnTo>
                <a:lnTo>
                  <a:pt x="4493795" y="613499"/>
                </a:lnTo>
                <a:lnTo>
                  <a:pt x="4485320" y="605383"/>
                </a:lnTo>
                <a:lnTo>
                  <a:pt x="4451649" y="588123"/>
                </a:lnTo>
                <a:lnTo>
                  <a:pt x="4439051" y="592238"/>
                </a:lnTo>
                <a:lnTo>
                  <a:pt x="4443518" y="609270"/>
                </a:lnTo>
                <a:lnTo>
                  <a:pt x="4433440" y="622530"/>
                </a:lnTo>
                <a:lnTo>
                  <a:pt x="4431803" y="627978"/>
                </a:lnTo>
                <a:lnTo>
                  <a:pt x="4432180" y="628245"/>
                </a:lnTo>
                <a:lnTo>
                  <a:pt x="4422904" y="633961"/>
                </a:lnTo>
                <a:lnTo>
                  <a:pt x="4412482" y="637161"/>
                </a:lnTo>
                <a:lnTo>
                  <a:pt x="4394616" y="632017"/>
                </a:lnTo>
                <a:lnTo>
                  <a:pt x="4392668" y="634190"/>
                </a:lnTo>
                <a:lnTo>
                  <a:pt x="4392668" y="640591"/>
                </a:lnTo>
                <a:lnTo>
                  <a:pt x="4397135" y="644249"/>
                </a:lnTo>
                <a:lnTo>
                  <a:pt x="4408130" y="646878"/>
                </a:lnTo>
                <a:lnTo>
                  <a:pt x="4438364" y="672254"/>
                </a:lnTo>
                <a:lnTo>
                  <a:pt x="4418322" y="675226"/>
                </a:lnTo>
                <a:lnTo>
                  <a:pt x="4437334" y="686086"/>
                </a:lnTo>
                <a:lnTo>
                  <a:pt x="4455200" y="688030"/>
                </a:lnTo>
                <a:lnTo>
                  <a:pt x="4469745" y="703347"/>
                </a:lnTo>
                <a:lnTo>
                  <a:pt x="4470203" y="706319"/>
                </a:lnTo>
                <a:lnTo>
                  <a:pt x="4467340" y="713634"/>
                </a:lnTo>
                <a:lnTo>
                  <a:pt x="4479479" y="717292"/>
                </a:lnTo>
                <a:lnTo>
                  <a:pt x="4478563" y="720150"/>
                </a:lnTo>
                <a:lnTo>
                  <a:pt x="4464820" y="732953"/>
                </a:lnTo>
                <a:lnTo>
                  <a:pt x="4452566" y="735353"/>
                </a:lnTo>
                <a:lnTo>
                  <a:pt x="4416261" y="737982"/>
                </a:lnTo>
                <a:lnTo>
                  <a:pt x="4385682" y="733639"/>
                </a:lnTo>
                <a:lnTo>
                  <a:pt x="4365067" y="737068"/>
                </a:lnTo>
                <a:lnTo>
                  <a:pt x="4359570" y="740383"/>
                </a:lnTo>
                <a:lnTo>
                  <a:pt x="4354531" y="747813"/>
                </a:lnTo>
                <a:lnTo>
                  <a:pt x="4354875" y="752500"/>
                </a:lnTo>
                <a:lnTo>
                  <a:pt x="4361288" y="762445"/>
                </a:lnTo>
                <a:lnTo>
                  <a:pt x="4378238" y="773075"/>
                </a:lnTo>
                <a:lnTo>
                  <a:pt x="4392668" y="771361"/>
                </a:lnTo>
                <a:lnTo>
                  <a:pt x="4401830" y="773761"/>
                </a:lnTo>
                <a:lnTo>
                  <a:pt x="4402060" y="783363"/>
                </a:lnTo>
                <a:lnTo>
                  <a:pt x="4398853" y="789307"/>
                </a:lnTo>
                <a:lnTo>
                  <a:pt x="4419009" y="799824"/>
                </a:lnTo>
                <a:lnTo>
                  <a:pt x="4417063" y="803024"/>
                </a:lnTo>
                <a:lnTo>
                  <a:pt x="4402632" y="804968"/>
                </a:lnTo>
                <a:lnTo>
                  <a:pt x="4392783" y="808854"/>
                </a:lnTo>
                <a:lnTo>
                  <a:pt x="4389462" y="814112"/>
                </a:lnTo>
                <a:lnTo>
                  <a:pt x="4378353" y="816056"/>
                </a:lnTo>
                <a:lnTo>
                  <a:pt x="4376405" y="819942"/>
                </a:lnTo>
                <a:lnTo>
                  <a:pt x="4382590" y="823600"/>
                </a:lnTo>
                <a:lnTo>
                  <a:pt x="4405610" y="827601"/>
                </a:lnTo>
                <a:lnTo>
                  <a:pt x="4436647" y="841090"/>
                </a:lnTo>
                <a:lnTo>
                  <a:pt x="4450619" y="864866"/>
                </a:lnTo>
                <a:lnTo>
                  <a:pt x="4447412" y="883270"/>
                </a:lnTo>
                <a:lnTo>
                  <a:pt x="4447297" y="897673"/>
                </a:lnTo>
                <a:lnTo>
                  <a:pt x="4458979" y="899730"/>
                </a:lnTo>
                <a:lnTo>
                  <a:pt x="4468141" y="905332"/>
                </a:lnTo>
                <a:lnTo>
                  <a:pt x="4470546" y="909104"/>
                </a:lnTo>
                <a:lnTo>
                  <a:pt x="4472150" y="924421"/>
                </a:lnTo>
                <a:lnTo>
                  <a:pt x="4474784" y="932651"/>
                </a:lnTo>
                <a:lnTo>
                  <a:pt x="4506623" y="963972"/>
                </a:lnTo>
                <a:lnTo>
                  <a:pt x="4498720" y="970716"/>
                </a:lnTo>
                <a:lnTo>
                  <a:pt x="4483946" y="972431"/>
                </a:lnTo>
                <a:lnTo>
                  <a:pt x="4469172" y="981233"/>
                </a:lnTo>
                <a:lnTo>
                  <a:pt x="4465049" y="980661"/>
                </a:lnTo>
                <a:lnTo>
                  <a:pt x="4449323" y="974903"/>
                </a:lnTo>
                <a:lnTo>
                  <a:pt x="4449359" y="974946"/>
                </a:lnTo>
                <a:lnTo>
                  <a:pt x="4465163" y="980776"/>
                </a:lnTo>
                <a:lnTo>
                  <a:pt x="4469401" y="981347"/>
                </a:lnTo>
                <a:lnTo>
                  <a:pt x="4484060" y="972545"/>
                </a:lnTo>
                <a:lnTo>
                  <a:pt x="4498834" y="970831"/>
                </a:lnTo>
                <a:lnTo>
                  <a:pt x="4506736" y="964086"/>
                </a:lnTo>
                <a:lnTo>
                  <a:pt x="4523228" y="982033"/>
                </a:lnTo>
                <a:lnTo>
                  <a:pt x="4531703" y="996093"/>
                </a:lnTo>
                <a:lnTo>
                  <a:pt x="4531474" y="1001008"/>
                </a:lnTo>
                <a:lnTo>
                  <a:pt x="4524488" y="1011525"/>
                </a:lnTo>
                <a:lnTo>
                  <a:pt x="4493451" y="1039531"/>
                </a:lnTo>
                <a:lnTo>
                  <a:pt x="4481999" y="1034730"/>
                </a:lnTo>
                <a:lnTo>
                  <a:pt x="4478563" y="1034844"/>
                </a:lnTo>
                <a:lnTo>
                  <a:pt x="4483946" y="1039874"/>
                </a:lnTo>
                <a:lnTo>
                  <a:pt x="4486351" y="1047989"/>
                </a:lnTo>
                <a:lnTo>
                  <a:pt x="4485320" y="1072795"/>
                </a:lnTo>
                <a:lnTo>
                  <a:pt x="4487038" y="1079653"/>
                </a:lnTo>
                <a:lnTo>
                  <a:pt x="4496200" y="1090055"/>
                </a:lnTo>
                <a:lnTo>
                  <a:pt x="4522541" y="1108231"/>
                </a:lnTo>
                <a:lnTo>
                  <a:pt x="4539148" y="1124920"/>
                </a:lnTo>
                <a:lnTo>
                  <a:pt x="4595609" y="1158071"/>
                </a:lnTo>
                <a:lnTo>
                  <a:pt x="4601679" y="1173502"/>
                </a:lnTo>
                <a:lnTo>
                  <a:pt x="4616797" y="1180475"/>
                </a:lnTo>
                <a:lnTo>
                  <a:pt x="4623554" y="1179447"/>
                </a:lnTo>
                <a:lnTo>
                  <a:pt x="4630425" y="1181504"/>
                </a:lnTo>
                <a:lnTo>
                  <a:pt x="4665928" y="1211910"/>
                </a:lnTo>
                <a:lnTo>
                  <a:pt x="4669937" y="1222427"/>
                </a:lnTo>
                <a:lnTo>
                  <a:pt x="4678641" y="1232600"/>
                </a:lnTo>
                <a:lnTo>
                  <a:pt x="4692041" y="1237974"/>
                </a:lnTo>
                <a:lnTo>
                  <a:pt x="4695133" y="1237630"/>
                </a:lnTo>
                <a:lnTo>
                  <a:pt x="4709449" y="1242317"/>
                </a:lnTo>
                <a:lnTo>
                  <a:pt x="4711510" y="1244146"/>
                </a:lnTo>
                <a:lnTo>
                  <a:pt x="4712312" y="1255005"/>
                </a:lnTo>
                <a:lnTo>
                  <a:pt x="4705898" y="1264150"/>
                </a:lnTo>
                <a:lnTo>
                  <a:pt x="4697538" y="1272037"/>
                </a:lnTo>
                <a:lnTo>
                  <a:pt x="4669822" y="1291127"/>
                </a:lnTo>
                <a:lnTo>
                  <a:pt x="4646459" y="1282325"/>
                </a:lnTo>
                <a:lnTo>
                  <a:pt x="4612444" y="1285526"/>
                </a:lnTo>
                <a:lnTo>
                  <a:pt x="4580491" y="1282668"/>
                </a:lnTo>
                <a:lnTo>
                  <a:pt x="4545217" y="1276038"/>
                </a:lnTo>
                <a:lnTo>
                  <a:pt x="4526550" y="1267579"/>
                </a:lnTo>
                <a:lnTo>
                  <a:pt x="4518533" y="1259349"/>
                </a:lnTo>
                <a:lnTo>
                  <a:pt x="4510859" y="1238773"/>
                </a:lnTo>
                <a:lnTo>
                  <a:pt x="4503186" y="1232258"/>
                </a:lnTo>
                <a:lnTo>
                  <a:pt x="4493909" y="1227685"/>
                </a:lnTo>
                <a:lnTo>
                  <a:pt x="4491161" y="1228714"/>
                </a:lnTo>
                <a:lnTo>
                  <a:pt x="4490817" y="1233744"/>
                </a:lnTo>
                <a:lnTo>
                  <a:pt x="4518304" y="1280610"/>
                </a:lnTo>
                <a:lnTo>
                  <a:pt x="4519334" y="1289069"/>
                </a:lnTo>
                <a:lnTo>
                  <a:pt x="4516700" y="1293299"/>
                </a:lnTo>
                <a:lnTo>
                  <a:pt x="4512348" y="1294099"/>
                </a:lnTo>
                <a:lnTo>
                  <a:pt x="4508454" y="1292957"/>
                </a:lnTo>
                <a:lnTo>
                  <a:pt x="4499865" y="1284955"/>
                </a:lnTo>
                <a:lnTo>
                  <a:pt x="4493222" y="1283811"/>
                </a:lnTo>
                <a:lnTo>
                  <a:pt x="4475013" y="1289642"/>
                </a:lnTo>
                <a:lnTo>
                  <a:pt x="4461269" y="1303015"/>
                </a:lnTo>
                <a:lnTo>
                  <a:pt x="4457146" y="1311817"/>
                </a:lnTo>
                <a:lnTo>
                  <a:pt x="4457032" y="1322219"/>
                </a:lnTo>
                <a:lnTo>
                  <a:pt x="4437448" y="1362570"/>
                </a:lnTo>
                <a:lnTo>
                  <a:pt x="4427026" y="1370116"/>
                </a:lnTo>
                <a:lnTo>
                  <a:pt x="4417749" y="1389890"/>
                </a:lnTo>
                <a:lnTo>
                  <a:pt x="4409618" y="1413895"/>
                </a:lnTo>
                <a:lnTo>
                  <a:pt x="4406869" y="1427955"/>
                </a:lnTo>
                <a:lnTo>
                  <a:pt x="4411908" y="1442015"/>
                </a:lnTo>
                <a:lnTo>
                  <a:pt x="4417291" y="1446816"/>
                </a:lnTo>
                <a:lnTo>
                  <a:pt x="4419009" y="1454704"/>
                </a:lnTo>
                <a:lnTo>
                  <a:pt x="4416833" y="1459619"/>
                </a:lnTo>
                <a:lnTo>
                  <a:pt x="4409618" y="1467278"/>
                </a:lnTo>
                <a:lnTo>
                  <a:pt x="4400570" y="1495512"/>
                </a:lnTo>
                <a:lnTo>
                  <a:pt x="4400685" y="1500885"/>
                </a:lnTo>
                <a:lnTo>
                  <a:pt x="4407556" y="1515516"/>
                </a:lnTo>
                <a:lnTo>
                  <a:pt x="4402403" y="1551181"/>
                </a:lnTo>
                <a:lnTo>
                  <a:pt x="4431836" y="1532091"/>
                </a:lnTo>
                <a:lnTo>
                  <a:pt x="4436990" y="1530491"/>
                </a:lnTo>
                <a:lnTo>
                  <a:pt x="4439395" y="1531520"/>
                </a:lnTo>
                <a:lnTo>
                  <a:pt x="4440196" y="1534606"/>
                </a:lnTo>
                <a:lnTo>
                  <a:pt x="4428057" y="1575643"/>
                </a:lnTo>
                <a:lnTo>
                  <a:pt x="4437448" y="1595876"/>
                </a:lnTo>
                <a:lnTo>
                  <a:pt x="4437791" y="1600906"/>
                </a:lnTo>
                <a:lnTo>
                  <a:pt x="4436188" y="1603420"/>
                </a:lnTo>
                <a:lnTo>
                  <a:pt x="4404235" y="1617595"/>
                </a:lnTo>
                <a:lnTo>
                  <a:pt x="4379726" y="1616223"/>
                </a:lnTo>
                <a:lnTo>
                  <a:pt x="4371710" y="1606736"/>
                </a:lnTo>
                <a:lnTo>
                  <a:pt x="4366899" y="1609708"/>
                </a:lnTo>
                <a:lnTo>
                  <a:pt x="4365296" y="1618852"/>
                </a:lnTo>
                <a:lnTo>
                  <a:pt x="4342963" y="1645715"/>
                </a:lnTo>
                <a:lnTo>
                  <a:pt x="4319485" y="1683894"/>
                </a:lnTo>
                <a:lnTo>
                  <a:pt x="4315133" y="1687667"/>
                </a:lnTo>
                <a:lnTo>
                  <a:pt x="4299099" y="1694754"/>
                </a:lnTo>
                <a:lnTo>
                  <a:pt x="4278027" y="1698526"/>
                </a:lnTo>
                <a:lnTo>
                  <a:pt x="4262909" y="1664576"/>
                </a:lnTo>
                <a:lnTo>
                  <a:pt x="4266460" y="1651773"/>
                </a:lnTo>
                <a:lnTo>
                  <a:pt x="4265543" y="1649487"/>
                </a:lnTo>
                <a:lnTo>
                  <a:pt x="4262795" y="1650173"/>
                </a:lnTo>
                <a:lnTo>
                  <a:pt x="4257297" y="1664919"/>
                </a:lnTo>
                <a:lnTo>
                  <a:pt x="4257412" y="1671092"/>
                </a:lnTo>
                <a:lnTo>
                  <a:pt x="4265429" y="1679093"/>
                </a:lnTo>
                <a:lnTo>
                  <a:pt x="4272186" y="1694068"/>
                </a:lnTo>
                <a:lnTo>
                  <a:pt x="4265887" y="1716930"/>
                </a:lnTo>
                <a:lnTo>
                  <a:pt x="4240118" y="1725846"/>
                </a:lnTo>
                <a:lnTo>
                  <a:pt x="4222939" y="1737849"/>
                </a:lnTo>
                <a:lnTo>
                  <a:pt x="4221450" y="1739677"/>
                </a:lnTo>
                <a:lnTo>
                  <a:pt x="4222481" y="1748365"/>
                </a:lnTo>
                <a:lnTo>
                  <a:pt x="4228093" y="1757395"/>
                </a:lnTo>
                <a:lnTo>
                  <a:pt x="4226833" y="1762882"/>
                </a:lnTo>
                <a:lnTo>
                  <a:pt x="4223054" y="1767455"/>
                </a:lnTo>
                <a:lnTo>
                  <a:pt x="4195911" y="1778200"/>
                </a:lnTo>
                <a:lnTo>
                  <a:pt x="4176900" y="1787459"/>
                </a:lnTo>
                <a:lnTo>
                  <a:pt x="4160523" y="1797747"/>
                </a:lnTo>
                <a:lnTo>
                  <a:pt x="4161897" y="1801290"/>
                </a:lnTo>
                <a:lnTo>
                  <a:pt x="4167967" y="1804377"/>
                </a:lnTo>
                <a:lnTo>
                  <a:pt x="4175983" y="1802662"/>
                </a:lnTo>
                <a:lnTo>
                  <a:pt x="4182741" y="1797289"/>
                </a:lnTo>
                <a:lnTo>
                  <a:pt x="4192132" y="1795232"/>
                </a:lnTo>
                <a:lnTo>
                  <a:pt x="4200378" y="1796146"/>
                </a:lnTo>
                <a:lnTo>
                  <a:pt x="4204386" y="1798547"/>
                </a:lnTo>
                <a:lnTo>
                  <a:pt x="4207364" y="1824152"/>
                </a:lnTo>
                <a:lnTo>
                  <a:pt x="4206906" y="1850100"/>
                </a:lnTo>
                <a:lnTo>
                  <a:pt x="4202439" y="1855702"/>
                </a:lnTo>
                <a:lnTo>
                  <a:pt x="4189956" y="1860045"/>
                </a:lnTo>
                <a:lnTo>
                  <a:pt x="4187092" y="1863246"/>
                </a:lnTo>
                <a:lnTo>
                  <a:pt x="4202210" y="1866447"/>
                </a:lnTo>
                <a:lnTo>
                  <a:pt x="4211487" y="1866447"/>
                </a:lnTo>
                <a:lnTo>
                  <a:pt x="4216182" y="1861874"/>
                </a:lnTo>
                <a:lnTo>
                  <a:pt x="4220076" y="1870333"/>
                </a:lnTo>
                <a:lnTo>
                  <a:pt x="4219504" y="1874220"/>
                </a:lnTo>
                <a:lnTo>
                  <a:pt x="4235766" y="1878563"/>
                </a:lnTo>
                <a:lnTo>
                  <a:pt x="4234507" y="1894452"/>
                </a:lnTo>
                <a:lnTo>
                  <a:pt x="4226490" y="1922687"/>
                </a:lnTo>
                <a:lnTo>
                  <a:pt x="4220398" y="1919898"/>
                </a:lnTo>
                <a:lnTo>
                  <a:pt x="4226147" y="1922573"/>
                </a:lnTo>
                <a:lnTo>
                  <a:pt x="4221680" y="1943949"/>
                </a:lnTo>
                <a:lnTo>
                  <a:pt x="4215725" y="1951493"/>
                </a:lnTo>
                <a:lnTo>
                  <a:pt x="4211144" y="1951722"/>
                </a:lnTo>
                <a:lnTo>
                  <a:pt x="4209311" y="1949893"/>
                </a:lnTo>
                <a:lnTo>
                  <a:pt x="4207937" y="1942920"/>
                </a:lnTo>
                <a:lnTo>
                  <a:pt x="4199233" y="1938347"/>
                </a:lnTo>
                <a:lnTo>
                  <a:pt x="4176557" y="1942920"/>
                </a:lnTo>
                <a:lnTo>
                  <a:pt x="4175984" y="1961438"/>
                </a:lnTo>
                <a:lnTo>
                  <a:pt x="4187551" y="1971840"/>
                </a:lnTo>
                <a:lnTo>
                  <a:pt x="4189842" y="2007391"/>
                </a:lnTo>
                <a:lnTo>
                  <a:pt x="4186062" y="2017107"/>
                </a:lnTo>
                <a:lnTo>
                  <a:pt x="4170143" y="2037682"/>
                </a:lnTo>
                <a:lnTo>
                  <a:pt x="4164302" y="2040654"/>
                </a:lnTo>
                <a:lnTo>
                  <a:pt x="4161668" y="2040083"/>
                </a:lnTo>
                <a:lnTo>
                  <a:pt x="4158922" y="2036082"/>
                </a:lnTo>
                <a:lnTo>
                  <a:pt x="4156517" y="2022365"/>
                </a:lnTo>
                <a:lnTo>
                  <a:pt x="4145636" y="2003504"/>
                </a:lnTo>
                <a:lnTo>
                  <a:pt x="4143347" y="2001332"/>
                </a:lnTo>
                <a:lnTo>
                  <a:pt x="4141858" y="2002932"/>
                </a:lnTo>
                <a:lnTo>
                  <a:pt x="4137506" y="2022594"/>
                </a:lnTo>
                <a:lnTo>
                  <a:pt x="4139681" y="2032767"/>
                </a:lnTo>
                <a:lnTo>
                  <a:pt x="4150906" y="2048771"/>
                </a:lnTo>
                <a:lnTo>
                  <a:pt x="4157433" y="2054486"/>
                </a:lnTo>
                <a:lnTo>
                  <a:pt x="4158578" y="2065688"/>
                </a:lnTo>
                <a:lnTo>
                  <a:pt x="4149761" y="2070146"/>
                </a:lnTo>
                <a:lnTo>
                  <a:pt x="4135444" y="2089693"/>
                </a:lnTo>
                <a:lnTo>
                  <a:pt x="4118036" y="2122500"/>
                </a:lnTo>
                <a:lnTo>
                  <a:pt x="4113684" y="2150506"/>
                </a:lnTo>
                <a:lnTo>
                  <a:pt x="4110935" y="2155878"/>
                </a:lnTo>
                <a:lnTo>
                  <a:pt x="4106583" y="2158393"/>
                </a:lnTo>
                <a:lnTo>
                  <a:pt x="4083908" y="2161708"/>
                </a:lnTo>
                <a:lnTo>
                  <a:pt x="4070736" y="2174282"/>
                </a:lnTo>
                <a:lnTo>
                  <a:pt x="4063293" y="2179083"/>
                </a:lnTo>
                <a:lnTo>
                  <a:pt x="4026186" y="2194858"/>
                </a:lnTo>
                <a:lnTo>
                  <a:pt x="3974306" y="2213491"/>
                </a:lnTo>
                <a:lnTo>
                  <a:pt x="3903299" y="2243097"/>
                </a:lnTo>
                <a:lnTo>
                  <a:pt x="3859894" y="2269159"/>
                </a:lnTo>
                <a:lnTo>
                  <a:pt x="3845692" y="2270988"/>
                </a:lnTo>
                <a:lnTo>
                  <a:pt x="3841569" y="2266530"/>
                </a:lnTo>
                <a:lnTo>
                  <a:pt x="3840080" y="2260014"/>
                </a:lnTo>
                <a:lnTo>
                  <a:pt x="3839966" y="2176340"/>
                </a:lnTo>
                <a:lnTo>
                  <a:pt x="3838706" y="2166738"/>
                </a:lnTo>
                <a:lnTo>
                  <a:pt x="3834698" y="2158736"/>
                </a:lnTo>
                <a:lnTo>
                  <a:pt x="3823016" y="2143419"/>
                </a:lnTo>
                <a:lnTo>
                  <a:pt x="3814884" y="2135874"/>
                </a:lnTo>
                <a:lnTo>
                  <a:pt x="3806524" y="2136789"/>
                </a:lnTo>
                <a:lnTo>
                  <a:pt x="3788887" y="2126729"/>
                </a:lnTo>
                <a:lnTo>
                  <a:pt x="3788887" y="2126681"/>
                </a:lnTo>
                <a:lnTo>
                  <a:pt x="3761515" y="2113698"/>
                </a:lnTo>
                <a:lnTo>
                  <a:pt x="3740213" y="2107983"/>
                </a:lnTo>
                <a:lnTo>
                  <a:pt x="3726241" y="2109012"/>
                </a:lnTo>
                <a:lnTo>
                  <a:pt x="3685126" y="2128673"/>
                </a:lnTo>
                <a:lnTo>
                  <a:pt x="3663938" y="2131874"/>
                </a:lnTo>
                <a:lnTo>
                  <a:pt x="3654776" y="2131531"/>
                </a:lnTo>
                <a:lnTo>
                  <a:pt x="3642521" y="2124101"/>
                </a:lnTo>
                <a:lnTo>
                  <a:pt x="3648134" y="2106268"/>
                </a:lnTo>
                <a:lnTo>
                  <a:pt x="3648935" y="2088207"/>
                </a:lnTo>
                <a:lnTo>
                  <a:pt x="3645957" y="2077805"/>
                </a:lnTo>
                <a:lnTo>
                  <a:pt x="3641835" y="2071747"/>
                </a:lnTo>
                <a:lnTo>
                  <a:pt x="3615952" y="2073347"/>
                </a:lnTo>
                <a:lnTo>
                  <a:pt x="3610797" y="2078948"/>
                </a:lnTo>
                <a:lnTo>
                  <a:pt x="3608851" y="2085807"/>
                </a:lnTo>
                <a:lnTo>
                  <a:pt x="3594306" y="2089122"/>
                </a:lnTo>
                <a:lnTo>
                  <a:pt x="3570370" y="2073919"/>
                </a:lnTo>
                <a:lnTo>
                  <a:pt x="3534638" y="2036654"/>
                </a:lnTo>
                <a:lnTo>
                  <a:pt x="3528682" y="2035854"/>
                </a:lnTo>
                <a:lnTo>
                  <a:pt x="3511847" y="2054143"/>
                </a:lnTo>
                <a:lnTo>
                  <a:pt x="3510586" y="2060659"/>
                </a:lnTo>
                <a:lnTo>
                  <a:pt x="3515626" y="2067175"/>
                </a:lnTo>
                <a:lnTo>
                  <a:pt x="3512190" y="2078605"/>
                </a:lnTo>
                <a:lnTo>
                  <a:pt x="3474282" y="2101810"/>
                </a:lnTo>
                <a:lnTo>
                  <a:pt x="3460767" y="2111298"/>
                </a:lnTo>
                <a:lnTo>
                  <a:pt x="3452751" y="2119528"/>
                </a:lnTo>
                <a:lnTo>
                  <a:pt x="3432708" y="2125701"/>
                </a:lnTo>
                <a:lnTo>
                  <a:pt x="3429044" y="2125358"/>
                </a:lnTo>
                <a:lnTo>
                  <a:pt x="3406368" y="2107412"/>
                </a:lnTo>
                <a:lnTo>
                  <a:pt x="3384264" y="2099753"/>
                </a:lnTo>
                <a:lnTo>
                  <a:pt x="3372353" y="2099524"/>
                </a:lnTo>
                <a:lnTo>
                  <a:pt x="3355746" y="2105925"/>
                </a:lnTo>
                <a:lnTo>
                  <a:pt x="3313487" y="2146162"/>
                </a:lnTo>
                <a:lnTo>
                  <a:pt x="3306501" y="2150049"/>
                </a:lnTo>
                <a:lnTo>
                  <a:pt x="3301805" y="2150735"/>
                </a:lnTo>
                <a:lnTo>
                  <a:pt x="3285199" y="2143876"/>
                </a:lnTo>
                <a:lnTo>
                  <a:pt x="3292643" y="2117814"/>
                </a:lnTo>
                <a:lnTo>
                  <a:pt x="3287260" y="2075976"/>
                </a:lnTo>
                <a:lnTo>
                  <a:pt x="3287260" y="2066603"/>
                </a:lnTo>
                <a:lnTo>
                  <a:pt x="3290467" y="2054258"/>
                </a:lnTo>
                <a:lnTo>
                  <a:pt x="3290124" y="2046027"/>
                </a:lnTo>
                <a:lnTo>
                  <a:pt x="3274548" y="2018250"/>
                </a:lnTo>
                <a:lnTo>
                  <a:pt x="3269967" y="1999960"/>
                </a:lnTo>
                <a:lnTo>
                  <a:pt x="3264469" y="1999160"/>
                </a:lnTo>
                <a:lnTo>
                  <a:pt x="3265271" y="2008305"/>
                </a:lnTo>
                <a:lnTo>
                  <a:pt x="3258743" y="2017907"/>
                </a:lnTo>
                <a:lnTo>
                  <a:pt x="3263668" y="2021908"/>
                </a:lnTo>
                <a:lnTo>
                  <a:pt x="3262523" y="2027052"/>
                </a:lnTo>
                <a:lnTo>
                  <a:pt x="3251757" y="2028995"/>
                </a:lnTo>
                <a:lnTo>
                  <a:pt x="3248321" y="2032767"/>
                </a:lnTo>
                <a:lnTo>
                  <a:pt x="3234120" y="2041569"/>
                </a:lnTo>
                <a:lnTo>
                  <a:pt x="3232173" y="2036197"/>
                </a:lnTo>
                <a:lnTo>
                  <a:pt x="3221751" y="2027052"/>
                </a:lnTo>
                <a:lnTo>
                  <a:pt x="3213276" y="2020536"/>
                </a:lnTo>
                <a:lnTo>
                  <a:pt x="3208351" y="2019736"/>
                </a:lnTo>
                <a:lnTo>
                  <a:pt x="3191401" y="2019736"/>
                </a:lnTo>
                <a:lnTo>
                  <a:pt x="3156471" y="2039740"/>
                </a:lnTo>
                <a:lnTo>
                  <a:pt x="3142499" y="2045799"/>
                </a:lnTo>
                <a:lnTo>
                  <a:pt x="3131389" y="2049228"/>
                </a:lnTo>
                <a:lnTo>
                  <a:pt x="3114440" y="2051514"/>
                </a:lnTo>
                <a:lnTo>
                  <a:pt x="3089472" y="2033910"/>
                </a:lnTo>
                <a:lnTo>
                  <a:pt x="3073439" y="2036654"/>
                </a:lnTo>
                <a:lnTo>
                  <a:pt x="3077448" y="2026023"/>
                </a:lnTo>
                <a:lnTo>
                  <a:pt x="3081800" y="2022708"/>
                </a:lnTo>
                <a:lnTo>
                  <a:pt x="3095543" y="2018021"/>
                </a:lnTo>
                <a:lnTo>
                  <a:pt x="3104475" y="2012649"/>
                </a:lnTo>
                <a:lnTo>
                  <a:pt x="3117990" y="2010248"/>
                </a:lnTo>
                <a:lnTo>
                  <a:pt x="3125091" y="2004304"/>
                </a:lnTo>
                <a:lnTo>
                  <a:pt x="3126808" y="1997789"/>
                </a:lnTo>
                <a:lnTo>
                  <a:pt x="3143414" y="1993559"/>
                </a:lnTo>
                <a:lnTo>
                  <a:pt x="3153837" y="1988415"/>
                </a:lnTo>
                <a:lnTo>
                  <a:pt x="3159792" y="1978013"/>
                </a:lnTo>
                <a:lnTo>
                  <a:pt x="3157960" y="1972869"/>
                </a:lnTo>
                <a:lnTo>
                  <a:pt x="3157660" y="1972887"/>
                </a:lnTo>
                <a:lnTo>
                  <a:pt x="3159334" y="1977899"/>
                </a:lnTo>
                <a:lnTo>
                  <a:pt x="3153379" y="1988301"/>
                </a:lnTo>
                <a:lnTo>
                  <a:pt x="3143072" y="1993445"/>
                </a:lnTo>
                <a:lnTo>
                  <a:pt x="3126465" y="1997675"/>
                </a:lnTo>
                <a:lnTo>
                  <a:pt x="3124747" y="2004190"/>
                </a:lnTo>
                <a:lnTo>
                  <a:pt x="3117646" y="2010134"/>
                </a:lnTo>
                <a:lnTo>
                  <a:pt x="3104132" y="2012420"/>
                </a:lnTo>
                <a:lnTo>
                  <a:pt x="3095199" y="2017907"/>
                </a:lnTo>
                <a:lnTo>
                  <a:pt x="3081341" y="2022594"/>
                </a:lnTo>
                <a:lnTo>
                  <a:pt x="3076990" y="2025909"/>
                </a:lnTo>
                <a:lnTo>
                  <a:pt x="3073096" y="2036654"/>
                </a:lnTo>
                <a:lnTo>
                  <a:pt x="3057864" y="2046142"/>
                </a:lnTo>
                <a:lnTo>
                  <a:pt x="3053970" y="2044542"/>
                </a:lnTo>
                <a:lnTo>
                  <a:pt x="3054885" y="2041112"/>
                </a:lnTo>
                <a:lnTo>
                  <a:pt x="3052710" y="2033225"/>
                </a:lnTo>
                <a:lnTo>
                  <a:pt x="3053626" y="2023623"/>
                </a:lnTo>
                <a:lnTo>
                  <a:pt x="3049389" y="2013678"/>
                </a:lnTo>
                <a:lnTo>
                  <a:pt x="3044006" y="2007162"/>
                </a:lnTo>
                <a:lnTo>
                  <a:pt x="3036676" y="2006362"/>
                </a:lnTo>
                <a:lnTo>
                  <a:pt x="3024307" y="2010134"/>
                </a:lnTo>
                <a:lnTo>
                  <a:pt x="3009303" y="2017336"/>
                </a:lnTo>
                <a:lnTo>
                  <a:pt x="2986972" y="2035625"/>
                </a:lnTo>
                <a:lnTo>
                  <a:pt x="2984681" y="2032539"/>
                </a:lnTo>
                <a:lnTo>
                  <a:pt x="2979298" y="2031396"/>
                </a:lnTo>
                <a:lnTo>
                  <a:pt x="2977352" y="2020651"/>
                </a:lnTo>
                <a:lnTo>
                  <a:pt x="2973457" y="2014135"/>
                </a:lnTo>
                <a:lnTo>
                  <a:pt x="2979642" y="2001904"/>
                </a:lnTo>
                <a:lnTo>
                  <a:pt x="2980787" y="1995046"/>
                </a:lnTo>
                <a:lnTo>
                  <a:pt x="2976893" y="1989673"/>
                </a:lnTo>
                <a:lnTo>
                  <a:pt x="2972198" y="1987501"/>
                </a:lnTo>
                <a:lnTo>
                  <a:pt x="2970136" y="1968526"/>
                </a:lnTo>
                <a:lnTo>
                  <a:pt x="2955705" y="1964296"/>
                </a:lnTo>
                <a:lnTo>
                  <a:pt x="2963379" y="1955151"/>
                </a:lnTo>
                <a:lnTo>
                  <a:pt x="2966243" y="1940749"/>
                </a:lnTo>
                <a:lnTo>
                  <a:pt x="2954332" y="1897311"/>
                </a:lnTo>
                <a:lnTo>
                  <a:pt x="2945971" y="1887366"/>
                </a:lnTo>
                <a:lnTo>
                  <a:pt x="2946429" y="1874678"/>
                </a:lnTo>
                <a:lnTo>
                  <a:pt x="2952041" y="1857988"/>
                </a:lnTo>
                <a:lnTo>
                  <a:pt x="2952156" y="1850215"/>
                </a:lnTo>
                <a:lnTo>
                  <a:pt x="2944138" y="1829640"/>
                </a:lnTo>
                <a:lnTo>
                  <a:pt x="2936235" y="1823924"/>
                </a:lnTo>
                <a:lnTo>
                  <a:pt x="2917109" y="1815808"/>
                </a:lnTo>
                <a:lnTo>
                  <a:pt x="2908176" y="1807235"/>
                </a:lnTo>
                <a:lnTo>
                  <a:pt x="2910352" y="1796718"/>
                </a:lnTo>
                <a:lnTo>
                  <a:pt x="2925700" y="1787688"/>
                </a:lnTo>
                <a:lnTo>
                  <a:pt x="2933601" y="1773971"/>
                </a:lnTo>
                <a:lnTo>
                  <a:pt x="2941047" y="1735906"/>
                </a:lnTo>
                <a:lnTo>
                  <a:pt x="2941160" y="1718531"/>
                </a:lnTo>
                <a:lnTo>
                  <a:pt x="2938642" y="1710072"/>
                </a:lnTo>
                <a:lnTo>
                  <a:pt x="2936235" y="1705728"/>
                </a:lnTo>
                <a:lnTo>
                  <a:pt x="2928678" y="1699784"/>
                </a:lnTo>
                <a:lnTo>
                  <a:pt x="2919514" y="1697726"/>
                </a:lnTo>
                <a:lnTo>
                  <a:pt x="2909551" y="1685152"/>
                </a:lnTo>
                <a:lnTo>
                  <a:pt x="2915506" y="1669149"/>
                </a:lnTo>
                <a:lnTo>
                  <a:pt x="2893518" y="1661948"/>
                </a:lnTo>
                <a:lnTo>
                  <a:pt x="2880118" y="1643544"/>
                </a:lnTo>
                <a:lnTo>
                  <a:pt x="2872444" y="1638857"/>
                </a:lnTo>
                <a:lnTo>
                  <a:pt x="2864085" y="1644458"/>
                </a:lnTo>
                <a:lnTo>
                  <a:pt x="2851143" y="1635885"/>
                </a:lnTo>
                <a:lnTo>
                  <a:pt x="2846448" y="1627197"/>
                </a:lnTo>
                <a:lnTo>
                  <a:pt x="2843012" y="1624111"/>
                </a:lnTo>
                <a:lnTo>
                  <a:pt x="2820335" y="1617824"/>
                </a:lnTo>
                <a:lnTo>
                  <a:pt x="2817014" y="1614738"/>
                </a:lnTo>
                <a:lnTo>
                  <a:pt x="2811517" y="1616109"/>
                </a:lnTo>
                <a:lnTo>
                  <a:pt x="2813807" y="1625712"/>
                </a:lnTo>
                <a:lnTo>
                  <a:pt x="2810829" y="1630398"/>
                </a:lnTo>
                <a:lnTo>
                  <a:pt x="2807852" y="1631313"/>
                </a:lnTo>
                <a:lnTo>
                  <a:pt x="2788153" y="1624797"/>
                </a:lnTo>
                <a:lnTo>
                  <a:pt x="2781740" y="1618281"/>
                </a:lnTo>
                <a:lnTo>
                  <a:pt x="2776472" y="1608108"/>
                </a:lnTo>
                <a:lnTo>
                  <a:pt x="2778762" y="1578387"/>
                </a:lnTo>
                <a:lnTo>
                  <a:pt x="2784030" y="1579759"/>
                </a:lnTo>
                <a:lnTo>
                  <a:pt x="2788153" y="1583988"/>
                </a:lnTo>
                <a:lnTo>
                  <a:pt x="2801324" y="1587875"/>
                </a:lnTo>
                <a:lnTo>
                  <a:pt x="2810372" y="1588332"/>
                </a:lnTo>
                <a:lnTo>
                  <a:pt x="2822397" y="1595534"/>
                </a:lnTo>
                <a:lnTo>
                  <a:pt x="2822626" y="1589704"/>
                </a:lnTo>
                <a:lnTo>
                  <a:pt x="2811517" y="1581359"/>
                </a:lnTo>
                <a:lnTo>
                  <a:pt x="2801553" y="1581016"/>
                </a:lnTo>
                <a:lnTo>
                  <a:pt x="2798918" y="1575758"/>
                </a:lnTo>
                <a:lnTo>
                  <a:pt x="2802011" y="1570500"/>
                </a:lnTo>
                <a:lnTo>
                  <a:pt x="2802469" y="1562956"/>
                </a:lnTo>
                <a:lnTo>
                  <a:pt x="2786206" y="1563298"/>
                </a:lnTo>
                <a:lnTo>
                  <a:pt x="2781625" y="1564785"/>
                </a:lnTo>
                <a:lnTo>
                  <a:pt x="2762385" y="1557926"/>
                </a:lnTo>
                <a:lnTo>
                  <a:pt x="2754138" y="1548667"/>
                </a:lnTo>
                <a:lnTo>
                  <a:pt x="2749214" y="1526605"/>
                </a:lnTo>
                <a:lnTo>
                  <a:pt x="2737875" y="1497113"/>
                </a:lnTo>
                <a:lnTo>
                  <a:pt x="2741770" y="1490369"/>
                </a:lnTo>
                <a:lnTo>
                  <a:pt x="2749100" y="1488883"/>
                </a:lnTo>
                <a:lnTo>
                  <a:pt x="2747153" y="1479624"/>
                </a:lnTo>
                <a:lnTo>
                  <a:pt x="2760094" y="1459163"/>
                </a:lnTo>
                <a:lnTo>
                  <a:pt x="2764446" y="1440759"/>
                </a:lnTo>
                <a:lnTo>
                  <a:pt x="2762156" y="1427270"/>
                </a:lnTo>
                <a:lnTo>
                  <a:pt x="2752536" y="1405666"/>
                </a:lnTo>
                <a:lnTo>
                  <a:pt x="2739938" y="1392406"/>
                </a:lnTo>
                <a:lnTo>
                  <a:pt x="2730547" y="1389662"/>
                </a:lnTo>
                <a:lnTo>
                  <a:pt x="2716460" y="1389091"/>
                </a:lnTo>
                <a:lnTo>
                  <a:pt x="2713253" y="1386120"/>
                </a:lnTo>
                <a:lnTo>
                  <a:pt x="2713596" y="1378917"/>
                </a:lnTo>
                <a:lnTo>
                  <a:pt x="2718749" y="1368173"/>
                </a:lnTo>
                <a:lnTo>
                  <a:pt x="2718749" y="1362228"/>
                </a:lnTo>
                <a:lnTo>
                  <a:pt x="2710619" y="1352626"/>
                </a:lnTo>
                <a:lnTo>
                  <a:pt x="2716002" y="1328392"/>
                </a:lnTo>
                <a:lnTo>
                  <a:pt x="2712910" y="1317877"/>
                </a:lnTo>
                <a:lnTo>
                  <a:pt x="2704549" y="1308846"/>
                </a:lnTo>
                <a:lnTo>
                  <a:pt x="2707412" y="1298901"/>
                </a:lnTo>
                <a:lnTo>
                  <a:pt x="2698822" y="1288727"/>
                </a:lnTo>
                <a:lnTo>
                  <a:pt x="2700541" y="1283812"/>
                </a:lnTo>
                <a:lnTo>
                  <a:pt x="2708443" y="1277525"/>
                </a:lnTo>
                <a:lnTo>
                  <a:pt x="2714398" y="1276953"/>
                </a:lnTo>
                <a:lnTo>
                  <a:pt x="2722071" y="1269066"/>
                </a:lnTo>
                <a:lnTo>
                  <a:pt x="2726538" y="1256035"/>
                </a:lnTo>
                <a:lnTo>
                  <a:pt x="2721612" y="1239803"/>
                </a:lnTo>
                <a:lnTo>
                  <a:pt x="2716002" y="1235002"/>
                </a:lnTo>
                <a:lnTo>
                  <a:pt x="2710619" y="1219455"/>
                </a:lnTo>
                <a:lnTo>
                  <a:pt x="2712107" y="1217169"/>
                </a:lnTo>
                <a:lnTo>
                  <a:pt x="2720468" y="1219113"/>
                </a:lnTo>
                <a:lnTo>
                  <a:pt x="2720468" y="1210425"/>
                </a:lnTo>
                <a:lnTo>
                  <a:pt x="2727340" y="1197622"/>
                </a:lnTo>
                <a:lnTo>
                  <a:pt x="2735700" y="1189278"/>
                </a:lnTo>
                <a:lnTo>
                  <a:pt x="2738334" y="1180247"/>
                </a:lnTo>
                <a:lnTo>
                  <a:pt x="2736044" y="1165844"/>
                </a:lnTo>
                <a:lnTo>
                  <a:pt x="2737533" y="1155671"/>
                </a:lnTo>
                <a:lnTo>
                  <a:pt x="2741770" y="1147783"/>
                </a:lnTo>
                <a:lnTo>
                  <a:pt x="2750245" y="1139896"/>
                </a:lnTo>
                <a:lnTo>
                  <a:pt x="2775670" y="1124577"/>
                </a:lnTo>
                <a:lnTo>
                  <a:pt x="2781855" y="1117833"/>
                </a:lnTo>
                <a:lnTo>
                  <a:pt x="2781855" y="1112689"/>
                </a:lnTo>
                <a:lnTo>
                  <a:pt x="2787581" y="1100230"/>
                </a:lnTo>
                <a:lnTo>
                  <a:pt x="2795598" y="1089256"/>
                </a:lnTo>
                <a:lnTo>
                  <a:pt x="2796285" y="1077253"/>
                </a:lnTo>
                <a:lnTo>
                  <a:pt x="2793306" y="1070280"/>
                </a:lnTo>
                <a:lnTo>
                  <a:pt x="2794109" y="1067308"/>
                </a:lnTo>
                <a:lnTo>
                  <a:pt x="2799491" y="1065365"/>
                </a:lnTo>
                <a:lnTo>
                  <a:pt x="2815296" y="1065023"/>
                </a:lnTo>
                <a:lnTo>
                  <a:pt x="2818847" y="1059993"/>
                </a:lnTo>
                <a:lnTo>
                  <a:pt x="2824229" y="1057706"/>
                </a:lnTo>
                <a:lnTo>
                  <a:pt x="2843584" y="1057363"/>
                </a:lnTo>
                <a:lnTo>
                  <a:pt x="2857442" y="1041360"/>
                </a:lnTo>
                <a:lnTo>
                  <a:pt x="2851715" y="1057135"/>
                </a:lnTo>
                <a:lnTo>
                  <a:pt x="2847363" y="1059650"/>
                </a:lnTo>
                <a:lnTo>
                  <a:pt x="2843928" y="1068223"/>
                </a:lnTo>
                <a:lnTo>
                  <a:pt x="2837056" y="1069023"/>
                </a:lnTo>
                <a:lnTo>
                  <a:pt x="2836651" y="1072904"/>
                </a:lnTo>
                <a:lnTo>
                  <a:pt x="2837053" y="1069137"/>
                </a:lnTo>
                <a:lnTo>
                  <a:pt x="2843924" y="1068337"/>
                </a:lnTo>
                <a:lnTo>
                  <a:pt x="2847360" y="1059764"/>
                </a:lnTo>
                <a:lnTo>
                  <a:pt x="2851712" y="1057249"/>
                </a:lnTo>
                <a:lnTo>
                  <a:pt x="2857438" y="1041474"/>
                </a:lnTo>
                <a:lnTo>
                  <a:pt x="2859156" y="1054963"/>
                </a:lnTo>
                <a:lnTo>
                  <a:pt x="2858355" y="1067994"/>
                </a:lnTo>
                <a:lnTo>
                  <a:pt x="2862248" y="1075539"/>
                </a:lnTo>
                <a:lnTo>
                  <a:pt x="2869922" y="1084683"/>
                </a:lnTo>
                <a:lnTo>
                  <a:pt x="2907372" y="1110174"/>
                </a:lnTo>
                <a:lnTo>
                  <a:pt x="2912984" y="1116347"/>
                </a:lnTo>
                <a:lnTo>
                  <a:pt x="2923635" y="1117947"/>
                </a:lnTo>
                <a:lnTo>
                  <a:pt x="2977348" y="1113375"/>
                </a:lnTo>
                <a:lnTo>
                  <a:pt x="2990060" y="1096000"/>
                </a:lnTo>
                <a:lnTo>
                  <a:pt x="2992694" y="1094514"/>
                </a:lnTo>
                <a:lnTo>
                  <a:pt x="2994985" y="1095314"/>
                </a:lnTo>
                <a:lnTo>
                  <a:pt x="3021784" y="1125606"/>
                </a:lnTo>
                <a:lnTo>
                  <a:pt x="3022357" y="1129378"/>
                </a:lnTo>
                <a:lnTo>
                  <a:pt x="3066450" y="1142639"/>
                </a:lnTo>
                <a:lnTo>
                  <a:pt x="3072520" y="1145954"/>
                </a:lnTo>
                <a:lnTo>
                  <a:pt x="3073894" y="1149612"/>
                </a:lnTo>
                <a:lnTo>
                  <a:pt x="3072748" y="1153384"/>
                </a:lnTo>
                <a:lnTo>
                  <a:pt x="3061067" y="1163558"/>
                </a:lnTo>
                <a:lnTo>
                  <a:pt x="3063357" y="1164701"/>
                </a:lnTo>
                <a:lnTo>
                  <a:pt x="3072634" y="1163101"/>
                </a:lnTo>
                <a:lnTo>
                  <a:pt x="3078246" y="1157842"/>
                </a:lnTo>
                <a:lnTo>
                  <a:pt x="3080651" y="1141496"/>
                </a:lnTo>
                <a:lnTo>
                  <a:pt x="3090042" y="1140467"/>
                </a:lnTo>
                <a:lnTo>
                  <a:pt x="3120621" y="1154527"/>
                </a:lnTo>
                <a:lnTo>
                  <a:pt x="3137800" y="1172474"/>
                </a:lnTo>
                <a:lnTo>
                  <a:pt x="3156124" y="1180590"/>
                </a:lnTo>
                <a:lnTo>
                  <a:pt x="3188649" y="1186649"/>
                </a:lnTo>
                <a:lnTo>
                  <a:pt x="3200331" y="1184134"/>
                </a:lnTo>
                <a:lnTo>
                  <a:pt x="3182236" y="1170988"/>
                </a:lnTo>
                <a:lnTo>
                  <a:pt x="3173303" y="1170416"/>
                </a:lnTo>
                <a:lnTo>
                  <a:pt x="3162652" y="1174303"/>
                </a:lnTo>
                <a:lnTo>
                  <a:pt x="3157040" y="1173617"/>
                </a:lnTo>
                <a:lnTo>
                  <a:pt x="3136883" y="1161386"/>
                </a:lnTo>
                <a:lnTo>
                  <a:pt x="3127950" y="1147326"/>
                </a:lnTo>
                <a:lnTo>
                  <a:pt x="3125431" y="1139667"/>
                </a:lnTo>
                <a:lnTo>
                  <a:pt x="3131157" y="1121148"/>
                </a:lnTo>
                <a:lnTo>
                  <a:pt x="3138143" y="1117947"/>
                </a:lnTo>
                <a:lnTo>
                  <a:pt x="3159674" y="1065708"/>
                </a:lnTo>
                <a:lnTo>
                  <a:pt x="3166088" y="1042389"/>
                </a:lnTo>
                <a:lnTo>
                  <a:pt x="3172845" y="1032901"/>
                </a:lnTo>
                <a:lnTo>
                  <a:pt x="3175937" y="1031186"/>
                </a:lnTo>
                <a:lnTo>
                  <a:pt x="3189795" y="1034730"/>
                </a:lnTo>
                <a:lnTo>
                  <a:pt x="3194605" y="1032101"/>
                </a:lnTo>
                <a:lnTo>
                  <a:pt x="3198842" y="1026728"/>
                </a:lnTo>
                <a:lnTo>
                  <a:pt x="3199186" y="1024442"/>
                </a:lnTo>
                <a:lnTo>
                  <a:pt x="3195865" y="1023528"/>
                </a:lnTo>
                <a:lnTo>
                  <a:pt x="3163568" y="1027871"/>
                </a:lnTo>
                <a:lnTo>
                  <a:pt x="3159789" y="1026957"/>
                </a:lnTo>
                <a:lnTo>
                  <a:pt x="3161850" y="1004095"/>
                </a:lnTo>
                <a:lnTo>
                  <a:pt x="3167462" y="977232"/>
                </a:lnTo>
                <a:lnTo>
                  <a:pt x="3170325" y="972546"/>
                </a:lnTo>
                <a:lnTo>
                  <a:pt x="3174105" y="971174"/>
                </a:lnTo>
                <a:lnTo>
                  <a:pt x="3188191" y="979404"/>
                </a:lnTo>
                <a:lnTo>
                  <a:pt x="3198613" y="988892"/>
                </a:lnTo>
                <a:lnTo>
                  <a:pt x="3203767" y="985577"/>
                </a:lnTo>
                <a:lnTo>
                  <a:pt x="3214876" y="983176"/>
                </a:lnTo>
                <a:lnTo>
                  <a:pt x="3205485" y="961115"/>
                </a:lnTo>
                <a:lnTo>
                  <a:pt x="3212128" y="923393"/>
                </a:lnTo>
                <a:lnTo>
                  <a:pt x="3214418" y="919049"/>
                </a:lnTo>
                <a:lnTo>
                  <a:pt x="3258052" y="888985"/>
                </a:lnTo>
                <a:lnTo>
                  <a:pt x="3288746" y="883956"/>
                </a:lnTo>
                <a:lnTo>
                  <a:pt x="3313827" y="882584"/>
                </a:lnTo>
                <a:lnTo>
                  <a:pt x="3342115" y="877669"/>
                </a:lnTo>
                <a:lnTo>
                  <a:pt x="3495008" y="839146"/>
                </a:lnTo>
                <a:lnTo>
                  <a:pt x="3512531" y="833660"/>
                </a:lnTo>
                <a:lnTo>
                  <a:pt x="3523869" y="827487"/>
                </a:lnTo>
                <a:lnTo>
                  <a:pt x="3530168" y="821543"/>
                </a:lnTo>
                <a:lnTo>
                  <a:pt x="3538185" y="809312"/>
                </a:lnTo>
                <a:lnTo>
                  <a:pt x="3576322" y="763359"/>
                </a:lnTo>
                <a:lnTo>
                  <a:pt x="3604038" y="722894"/>
                </a:lnTo>
                <a:lnTo>
                  <a:pt x="3624423" y="700032"/>
                </a:lnTo>
                <a:lnTo>
                  <a:pt x="3654544" y="675570"/>
                </a:lnTo>
                <a:lnTo>
                  <a:pt x="3667600" y="662881"/>
                </a:lnTo>
                <a:lnTo>
                  <a:pt x="3705393" y="614185"/>
                </a:lnTo>
                <a:lnTo>
                  <a:pt x="3712952" y="598982"/>
                </a:lnTo>
                <a:lnTo>
                  <a:pt x="3718908" y="575663"/>
                </a:lnTo>
                <a:lnTo>
                  <a:pt x="3718335" y="566747"/>
                </a:lnTo>
                <a:lnTo>
                  <a:pt x="3712609" y="550058"/>
                </a:lnTo>
                <a:lnTo>
                  <a:pt x="3713410" y="547543"/>
                </a:lnTo>
                <a:lnTo>
                  <a:pt x="3719480" y="544228"/>
                </a:lnTo>
                <a:lnTo>
                  <a:pt x="3742844" y="545600"/>
                </a:lnTo>
                <a:lnTo>
                  <a:pt x="3764718" y="553830"/>
                </a:lnTo>
                <a:lnTo>
                  <a:pt x="3782355" y="577606"/>
                </a:lnTo>
                <a:lnTo>
                  <a:pt x="3785219" y="597268"/>
                </a:lnTo>
                <a:lnTo>
                  <a:pt x="3797931" y="611328"/>
                </a:lnTo>
                <a:lnTo>
                  <a:pt x="3826792" y="635790"/>
                </a:lnTo>
                <a:lnTo>
                  <a:pt x="3840879" y="651907"/>
                </a:lnTo>
                <a:lnTo>
                  <a:pt x="3841566" y="656137"/>
                </a:lnTo>
                <a:lnTo>
                  <a:pt x="3844429" y="658995"/>
                </a:lnTo>
                <a:lnTo>
                  <a:pt x="3850728" y="658309"/>
                </a:lnTo>
                <a:lnTo>
                  <a:pt x="3865502" y="649964"/>
                </a:lnTo>
                <a:lnTo>
                  <a:pt x="3879589" y="634532"/>
                </a:lnTo>
                <a:lnTo>
                  <a:pt x="3890812" y="594638"/>
                </a:lnTo>
                <a:lnTo>
                  <a:pt x="3890793" y="594260"/>
                </a:lnTo>
                <a:lnTo>
                  <a:pt x="3879592" y="634075"/>
                </a:lnTo>
                <a:lnTo>
                  <a:pt x="3865505" y="649507"/>
                </a:lnTo>
                <a:lnTo>
                  <a:pt x="3850731" y="657851"/>
                </a:lnTo>
                <a:lnTo>
                  <a:pt x="3844432" y="658537"/>
                </a:lnTo>
                <a:lnTo>
                  <a:pt x="3841569" y="655679"/>
                </a:lnTo>
                <a:lnTo>
                  <a:pt x="3840882" y="651565"/>
                </a:lnTo>
                <a:lnTo>
                  <a:pt x="3826795" y="635447"/>
                </a:lnTo>
                <a:lnTo>
                  <a:pt x="3797934" y="610984"/>
                </a:lnTo>
                <a:lnTo>
                  <a:pt x="3785222" y="596924"/>
                </a:lnTo>
                <a:lnTo>
                  <a:pt x="3782358" y="577263"/>
                </a:lnTo>
                <a:lnTo>
                  <a:pt x="3764722" y="553487"/>
                </a:lnTo>
                <a:lnTo>
                  <a:pt x="3742847" y="545256"/>
                </a:lnTo>
                <a:lnTo>
                  <a:pt x="3755445" y="545143"/>
                </a:lnTo>
                <a:lnTo>
                  <a:pt x="3760026" y="547314"/>
                </a:lnTo>
                <a:lnTo>
                  <a:pt x="3779381" y="544570"/>
                </a:lnTo>
                <a:lnTo>
                  <a:pt x="3822901" y="525709"/>
                </a:lnTo>
                <a:lnTo>
                  <a:pt x="3827826" y="522509"/>
                </a:lnTo>
                <a:lnTo>
                  <a:pt x="3851876" y="497818"/>
                </a:lnTo>
                <a:lnTo>
                  <a:pt x="3865848" y="487301"/>
                </a:lnTo>
                <a:lnTo>
                  <a:pt x="3900894" y="465468"/>
                </a:lnTo>
                <a:lnTo>
                  <a:pt x="3925975" y="455409"/>
                </a:lnTo>
                <a:lnTo>
                  <a:pt x="3931701" y="454266"/>
                </a:lnTo>
                <a:lnTo>
                  <a:pt x="3937428" y="455409"/>
                </a:lnTo>
                <a:lnTo>
                  <a:pt x="3938573" y="457125"/>
                </a:lnTo>
                <a:lnTo>
                  <a:pt x="3916011" y="483758"/>
                </a:lnTo>
                <a:lnTo>
                  <a:pt x="3914522" y="486730"/>
                </a:lnTo>
                <a:lnTo>
                  <a:pt x="3921738" y="485587"/>
                </a:lnTo>
                <a:lnTo>
                  <a:pt x="3922081" y="487187"/>
                </a:lnTo>
                <a:lnTo>
                  <a:pt x="3916927" y="496903"/>
                </a:lnTo>
                <a:lnTo>
                  <a:pt x="3912690" y="500447"/>
                </a:lnTo>
                <a:lnTo>
                  <a:pt x="3907078" y="502506"/>
                </a:lnTo>
                <a:lnTo>
                  <a:pt x="3888754" y="504563"/>
                </a:lnTo>
                <a:lnTo>
                  <a:pt x="3876042" y="517136"/>
                </a:lnTo>
                <a:lnTo>
                  <a:pt x="3875354" y="522052"/>
                </a:lnTo>
                <a:lnTo>
                  <a:pt x="3875390" y="522230"/>
                </a:lnTo>
                <a:lnTo>
                  <a:pt x="3876038" y="517594"/>
                </a:lnTo>
                <a:lnTo>
                  <a:pt x="3888751" y="505020"/>
                </a:lnTo>
                <a:lnTo>
                  <a:pt x="3907075" y="502962"/>
                </a:lnTo>
                <a:lnTo>
                  <a:pt x="3912687" y="500905"/>
                </a:lnTo>
                <a:lnTo>
                  <a:pt x="3916924" y="497361"/>
                </a:lnTo>
                <a:lnTo>
                  <a:pt x="3922078" y="487645"/>
                </a:lnTo>
                <a:lnTo>
                  <a:pt x="3924535" y="502243"/>
                </a:lnTo>
                <a:lnTo>
                  <a:pt x="3924601" y="502047"/>
                </a:lnTo>
                <a:lnTo>
                  <a:pt x="3927922" y="504791"/>
                </a:lnTo>
                <a:lnTo>
                  <a:pt x="3930212" y="503876"/>
                </a:lnTo>
                <a:lnTo>
                  <a:pt x="3942696" y="494732"/>
                </a:lnTo>
                <a:lnTo>
                  <a:pt x="3947390" y="483645"/>
                </a:lnTo>
                <a:lnTo>
                  <a:pt x="3947671" y="484010"/>
                </a:lnTo>
                <a:lnTo>
                  <a:pt x="3961704" y="473813"/>
                </a:lnTo>
                <a:lnTo>
                  <a:pt x="3974760" y="480215"/>
                </a:lnTo>
                <a:lnTo>
                  <a:pt x="3983006" y="486502"/>
                </a:lnTo>
                <a:lnTo>
                  <a:pt x="3988733" y="485359"/>
                </a:lnTo>
                <a:lnTo>
                  <a:pt x="3995833" y="480215"/>
                </a:lnTo>
                <a:lnTo>
                  <a:pt x="4012783" y="460782"/>
                </a:lnTo>
                <a:lnTo>
                  <a:pt x="4013071" y="460826"/>
                </a:lnTo>
                <a:lnTo>
                  <a:pt x="4022977" y="456781"/>
                </a:lnTo>
                <a:lnTo>
                  <a:pt x="4028703" y="451523"/>
                </a:lnTo>
                <a:lnTo>
                  <a:pt x="4031909" y="429690"/>
                </a:lnTo>
                <a:lnTo>
                  <a:pt x="4028931" y="425117"/>
                </a:lnTo>
                <a:lnTo>
                  <a:pt x="4023091" y="425574"/>
                </a:lnTo>
                <a:lnTo>
                  <a:pt x="4014273" y="421574"/>
                </a:lnTo>
                <a:lnTo>
                  <a:pt x="3989420" y="404084"/>
                </a:lnTo>
                <a:lnTo>
                  <a:pt x="3993543" y="386023"/>
                </a:lnTo>
                <a:lnTo>
                  <a:pt x="4022862" y="363047"/>
                </a:lnTo>
                <a:lnTo>
                  <a:pt x="4069245" y="362476"/>
                </a:lnTo>
                <a:lnTo>
                  <a:pt x="4080126" y="359732"/>
                </a:lnTo>
                <a:lnTo>
                  <a:pt x="4086309" y="353788"/>
                </a:lnTo>
                <a:lnTo>
                  <a:pt x="4095471" y="337785"/>
                </a:lnTo>
                <a:lnTo>
                  <a:pt x="4100167" y="317552"/>
                </a:lnTo>
                <a:lnTo>
                  <a:pt x="4126394" y="299148"/>
                </a:lnTo>
                <a:lnTo>
                  <a:pt x="4126853" y="287374"/>
                </a:lnTo>
                <a:lnTo>
                  <a:pt x="4134181" y="272057"/>
                </a:lnTo>
                <a:lnTo>
                  <a:pt x="4138076" y="242451"/>
                </a:lnTo>
                <a:lnTo>
                  <a:pt x="4181366" y="195927"/>
                </a:lnTo>
                <a:lnTo>
                  <a:pt x="4215495" y="170207"/>
                </a:lnTo>
                <a:lnTo>
                  <a:pt x="4216755" y="160148"/>
                </a:lnTo>
                <a:lnTo>
                  <a:pt x="4243784" y="129170"/>
                </a:lnTo>
                <a:lnTo>
                  <a:pt x="4243669" y="114881"/>
                </a:lnTo>
                <a:lnTo>
                  <a:pt x="4246418" y="100364"/>
                </a:lnTo>
                <a:lnTo>
                  <a:pt x="4258099" y="76359"/>
                </a:lnTo>
                <a:lnTo>
                  <a:pt x="4265658" y="66414"/>
                </a:lnTo>
                <a:close/>
                <a:moveTo>
                  <a:pt x="4358310" y="0"/>
                </a:moveTo>
                <a:lnTo>
                  <a:pt x="4367472" y="1715"/>
                </a:lnTo>
                <a:lnTo>
                  <a:pt x="4370335" y="6630"/>
                </a:lnTo>
                <a:lnTo>
                  <a:pt x="4369076" y="22633"/>
                </a:lnTo>
                <a:lnTo>
                  <a:pt x="4363922" y="34407"/>
                </a:lnTo>
                <a:lnTo>
                  <a:pt x="4343880" y="36465"/>
                </a:lnTo>
                <a:lnTo>
                  <a:pt x="4333687" y="42638"/>
                </a:lnTo>
                <a:lnTo>
                  <a:pt x="4329907" y="49039"/>
                </a:lnTo>
                <a:lnTo>
                  <a:pt x="4327388" y="49039"/>
                </a:lnTo>
                <a:lnTo>
                  <a:pt x="4324525" y="36008"/>
                </a:lnTo>
                <a:lnTo>
                  <a:pt x="4326586" y="16003"/>
                </a:lnTo>
                <a:lnTo>
                  <a:pt x="4328190" y="13603"/>
                </a:lnTo>
                <a:lnTo>
                  <a:pt x="4342964" y="3658"/>
                </a:lnTo>
                <a:close/>
                <a:moveTo>
                  <a:pt x="4314447" y="0"/>
                </a:moveTo>
                <a:lnTo>
                  <a:pt x="4317768" y="8802"/>
                </a:lnTo>
                <a:lnTo>
                  <a:pt x="4317882" y="17032"/>
                </a:lnTo>
                <a:lnTo>
                  <a:pt x="4305971" y="21947"/>
                </a:lnTo>
                <a:lnTo>
                  <a:pt x="4289480" y="25948"/>
                </a:lnTo>
                <a:lnTo>
                  <a:pt x="4285929" y="33493"/>
                </a:lnTo>
                <a:lnTo>
                  <a:pt x="4285013" y="32578"/>
                </a:lnTo>
                <a:lnTo>
                  <a:pt x="4290281" y="15546"/>
                </a:lnTo>
                <a:close/>
              </a:path>
            </a:pathLst>
          </a:cu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0D61F321-6742-894D-B414-51988AB5CA54}"/>
              </a:ext>
            </a:extLst>
          </p:cNvPr>
          <p:cNvGrpSpPr/>
          <p:nvPr/>
        </p:nvGrpSpPr>
        <p:grpSpPr>
          <a:xfrm>
            <a:off x="310833" y="2492135"/>
            <a:ext cx="11570337" cy="2226668"/>
            <a:chOff x="4572749" y="2297384"/>
            <a:chExt cx="8403931" cy="2417662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1AB47FB-B85F-7D44-BD34-D05954051447}"/>
                </a:ext>
              </a:extLst>
            </p:cNvPr>
            <p:cNvSpPr txBox="1"/>
            <p:nvPr/>
          </p:nvSpPr>
          <p:spPr>
            <a:xfrm>
              <a:off x="4572749" y="4124529"/>
              <a:ext cx="8403931" cy="590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67" dirty="0">
                  <a:solidFill>
                    <a:schemeClr val="bg2">
                      <a:lumMod val="1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Gedung Pusat </a:t>
              </a:r>
              <a:r>
                <a:rPr lang="en-US" sz="1467" dirty="0" err="1">
                  <a:solidFill>
                    <a:schemeClr val="bg2">
                      <a:lumMod val="1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Kehutanan</a:t>
              </a:r>
              <a:r>
                <a:rPr lang="en-US" sz="1467" dirty="0">
                  <a:solidFill>
                    <a:schemeClr val="bg2">
                      <a:lumMod val="1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67" dirty="0" err="1">
                  <a:solidFill>
                    <a:schemeClr val="bg2">
                      <a:lumMod val="1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Manggala</a:t>
              </a:r>
              <a:r>
                <a:rPr lang="en-US" sz="1467" dirty="0">
                  <a:solidFill>
                    <a:schemeClr val="bg2">
                      <a:lumMod val="1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67" dirty="0" err="1">
                  <a:solidFill>
                    <a:schemeClr val="bg2">
                      <a:lumMod val="1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Wanabakti</a:t>
              </a:r>
              <a:r>
                <a:rPr lang="en-US" sz="1467" dirty="0">
                  <a:solidFill>
                    <a:schemeClr val="bg2">
                      <a:lumMod val="1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 Blok 4 Lt.4</a:t>
              </a:r>
            </a:p>
            <a:p>
              <a:pPr algn="ctr"/>
              <a:r>
                <a:rPr lang="en-US" sz="1467" dirty="0">
                  <a:solidFill>
                    <a:schemeClr val="bg2">
                      <a:lumMod val="1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Jl. </a:t>
              </a:r>
              <a:r>
                <a:rPr lang="en-US" sz="1467">
                  <a:solidFill>
                    <a:schemeClr val="bg2">
                      <a:lumMod val="1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Gatot Subroto, Senayan, </a:t>
              </a:r>
              <a:r>
                <a:rPr lang="en-US" sz="1467" dirty="0">
                  <a:solidFill>
                    <a:schemeClr val="bg2">
                      <a:lumMod val="1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Jakarta Pusat</a:t>
              </a:r>
              <a:endParaRPr lang="id-ID" sz="1467" dirty="0">
                <a:solidFill>
                  <a:schemeClr val="bg2">
                    <a:lumMod val="1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E050F31-B9A2-F245-92E0-5275F0B40D19}"/>
                </a:ext>
              </a:extLst>
            </p:cNvPr>
            <p:cNvSpPr txBox="1"/>
            <p:nvPr/>
          </p:nvSpPr>
          <p:spPr>
            <a:xfrm>
              <a:off x="5839442" y="2297384"/>
              <a:ext cx="5865570" cy="1704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4000" b="1" spc="60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Oswald" pitchFamily="2" charset="77"/>
                </a:rPr>
                <a:t>DIREKTORAT JENDERAL</a:t>
              </a:r>
            </a:p>
            <a:p>
              <a:pPr algn="ctr">
                <a:lnSpc>
                  <a:spcPct val="80000"/>
                </a:lnSpc>
              </a:pPr>
              <a:r>
                <a:rPr lang="en-US" sz="4000" b="1" spc="60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Oswald" pitchFamily="2" charset="77"/>
                </a:rPr>
                <a:t>PENEGAKAN HUKUM</a:t>
              </a:r>
            </a:p>
            <a:p>
              <a:pPr algn="ctr">
                <a:lnSpc>
                  <a:spcPct val="80000"/>
                </a:lnSpc>
              </a:pPr>
              <a:r>
                <a:rPr lang="en-US" sz="4000" b="1" spc="60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Oswald" pitchFamily="2" charset="77"/>
                </a:rPr>
                <a:t>KEHUTANAN</a:t>
              </a:r>
              <a:endParaRPr sz="4000" b="1" spc="600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swal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4522378"/>
      </p:ext>
    </p:extLst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7BCB68E-5BBD-B14F-76C0-F2D6C6A4E8BE}"/>
              </a:ext>
            </a:extLst>
          </p:cNvPr>
          <p:cNvGrpSpPr/>
          <p:nvPr/>
        </p:nvGrpSpPr>
        <p:grpSpPr>
          <a:xfrm>
            <a:off x="0" y="6507909"/>
            <a:ext cx="12192000" cy="514923"/>
            <a:chOff x="0" y="6439329"/>
            <a:chExt cx="12192000" cy="51492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6EAF80E-05F3-354C-1DF4-56B883810FD1}"/>
                </a:ext>
              </a:extLst>
            </p:cNvPr>
            <p:cNvSpPr/>
            <p:nvPr/>
          </p:nvSpPr>
          <p:spPr>
            <a:xfrm>
              <a:off x="0" y="6439329"/>
              <a:ext cx="12192000" cy="514923"/>
            </a:xfrm>
            <a:prstGeom prst="rect">
              <a:avLst/>
            </a:prstGeom>
            <a:solidFill>
              <a:schemeClr val="bg2">
                <a:alpha val="39149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4126FC-DBC4-7BC1-A891-6F72D9CB9A78}"/>
                </a:ext>
              </a:extLst>
            </p:cNvPr>
            <p:cNvGrpSpPr/>
            <p:nvPr/>
          </p:nvGrpSpPr>
          <p:grpSpPr>
            <a:xfrm>
              <a:off x="174420" y="6513871"/>
              <a:ext cx="2000409" cy="288000"/>
              <a:chOff x="525148" y="6430281"/>
              <a:chExt cx="2000409" cy="288000"/>
            </a:xfrm>
          </p:grpSpPr>
          <p:grpSp>
            <p:nvGrpSpPr>
              <p:cNvPr id="41" name="Group">
                <a:extLst>
                  <a:ext uri="{FF2B5EF4-FFF2-40B4-BE49-F238E27FC236}">
                    <a16:creationId xmlns:a16="http://schemas.microsoft.com/office/drawing/2014/main" id="{75BD9A61-9ADF-A05E-5CF4-96BE1D9D850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5148" y="6430281"/>
                <a:ext cx="288000" cy="288000"/>
                <a:chOff x="0" y="0"/>
                <a:chExt cx="2316349" cy="2306337"/>
              </a:xfrm>
            </p:grpSpPr>
            <p:sp>
              <p:nvSpPr>
                <p:cNvPr id="43" name="Freeform 18">
                  <a:extLst>
                    <a:ext uri="{FF2B5EF4-FFF2-40B4-BE49-F238E27FC236}">
                      <a16:creationId xmlns:a16="http://schemas.microsoft.com/office/drawing/2014/main" id="{E58F21FB-41D5-A50E-0C51-F22601CAF4D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2316350" cy="2306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859" y="0"/>
                        <a:pt x="0" y="4856"/>
                        <a:pt x="0" y="10792"/>
                      </a:cubicBezTo>
                      <a:cubicBezTo>
                        <a:pt x="0" y="16744"/>
                        <a:pt x="4859" y="21600"/>
                        <a:pt x="10800" y="21600"/>
                      </a:cubicBezTo>
                      <a:cubicBezTo>
                        <a:pt x="16741" y="21600"/>
                        <a:pt x="21600" y="16744"/>
                        <a:pt x="21600" y="10792"/>
                      </a:cubicBezTo>
                      <a:cubicBezTo>
                        <a:pt x="21600" y="4856"/>
                        <a:pt x="16741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3384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44" name="Oval 21">
                  <a:extLst>
                    <a:ext uri="{FF2B5EF4-FFF2-40B4-BE49-F238E27FC236}">
                      <a16:creationId xmlns:a16="http://schemas.microsoft.com/office/drawing/2014/main" id="{BD0DA58B-9558-0156-AE20-5C4D89432B26}"/>
                    </a:ext>
                  </a:extLst>
                </p:cNvPr>
                <p:cNvSpPr/>
                <p:nvPr/>
              </p:nvSpPr>
              <p:spPr>
                <a:xfrm>
                  <a:off x="193585" y="196922"/>
                  <a:ext cx="1925843" cy="1915831"/>
                </a:xfrm>
                <a:prstGeom prst="ellipse">
                  <a:avLst/>
                </a:prstGeom>
                <a:solidFill>
                  <a:srgbClr val="E6ECE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45" name="Freeform 22">
                  <a:extLst>
                    <a:ext uri="{FF2B5EF4-FFF2-40B4-BE49-F238E27FC236}">
                      <a16:creationId xmlns:a16="http://schemas.microsoft.com/office/drawing/2014/main" id="{B0D9F4D7-2185-304C-956C-E9C7DE282BA0}"/>
                    </a:ext>
                  </a:extLst>
                </p:cNvPr>
                <p:cNvSpPr/>
                <p:nvPr/>
              </p:nvSpPr>
              <p:spPr>
                <a:xfrm>
                  <a:off x="183571" y="183571"/>
                  <a:ext cx="1945870" cy="19391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65" y="10790"/>
                      </a:moveTo>
                      <a:lnTo>
                        <a:pt x="21350" y="10790"/>
                      </a:lnTo>
                      <a:cubicBezTo>
                        <a:pt x="21350" y="13714"/>
                        <a:pt x="20178" y="16368"/>
                        <a:pt x="18256" y="18272"/>
                      </a:cubicBezTo>
                      <a:cubicBezTo>
                        <a:pt x="16354" y="20177"/>
                        <a:pt x="13721" y="21369"/>
                        <a:pt x="10800" y="21369"/>
                      </a:cubicBezTo>
                      <a:cubicBezTo>
                        <a:pt x="7879" y="21369"/>
                        <a:pt x="5246" y="20177"/>
                        <a:pt x="3325" y="18272"/>
                      </a:cubicBezTo>
                      <a:cubicBezTo>
                        <a:pt x="1422" y="16368"/>
                        <a:pt x="231" y="13714"/>
                        <a:pt x="231" y="10790"/>
                      </a:cubicBezTo>
                      <a:cubicBezTo>
                        <a:pt x="231" y="7886"/>
                        <a:pt x="1422" y="5232"/>
                        <a:pt x="3325" y="3328"/>
                      </a:cubicBezTo>
                      <a:cubicBezTo>
                        <a:pt x="5246" y="1423"/>
                        <a:pt x="7879" y="231"/>
                        <a:pt x="10800" y="231"/>
                      </a:cubicBezTo>
                      <a:cubicBezTo>
                        <a:pt x="13721" y="231"/>
                        <a:pt x="16354" y="1423"/>
                        <a:pt x="18256" y="3328"/>
                      </a:cubicBezTo>
                      <a:cubicBezTo>
                        <a:pt x="20178" y="5232"/>
                        <a:pt x="21350" y="7886"/>
                        <a:pt x="21350" y="10790"/>
                      </a:cubicBezTo>
                      <a:lnTo>
                        <a:pt x="21600" y="10790"/>
                      </a:lnTo>
                      <a:cubicBezTo>
                        <a:pt x="21600" y="4828"/>
                        <a:pt x="16757" y="0"/>
                        <a:pt x="10800" y="0"/>
                      </a:cubicBezTo>
                      <a:cubicBezTo>
                        <a:pt x="4843" y="0"/>
                        <a:pt x="0" y="4828"/>
                        <a:pt x="0" y="10790"/>
                      </a:cubicBezTo>
                      <a:cubicBezTo>
                        <a:pt x="0" y="16772"/>
                        <a:pt x="4843" y="21600"/>
                        <a:pt x="10800" y="21600"/>
                      </a:cubicBezTo>
                      <a:cubicBezTo>
                        <a:pt x="16757" y="21600"/>
                        <a:pt x="21600" y="16772"/>
                        <a:pt x="21600" y="10790"/>
                      </a:cubicBezTo>
                      <a:lnTo>
                        <a:pt x="21465" y="10790"/>
                      </a:ln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46" name="Freeform 23">
                  <a:extLst>
                    <a:ext uri="{FF2B5EF4-FFF2-40B4-BE49-F238E27FC236}">
                      <a16:creationId xmlns:a16="http://schemas.microsoft.com/office/drawing/2014/main" id="{DBB37993-A66C-9939-D21C-125123C98D83}"/>
                    </a:ext>
                  </a:extLst>
                </p:cNvPr>
                <p:cNvSpPr/>
                <p:nvPr/>
              </p:nvSpPr>
              <p:spPr>
                <a:xfrm>
                  <a:off x="864458" y="644171"/>
                  <a:ext cx="500653" cy="10213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706" y="11347"/>
                      </a:moveTo>
                      <a:lnTo>
                        <a:pt x="14226" y="11347"/>
                      </a:lnTo>
                      <a:lnTo>
                        <a:pt x="14226" y="21600"/>
                      </a:lnTo>
                      <a:lnTo>
                        <a:pt x="4618" y="21600"/>
                      </a:lnTo>
                      <a:lnTo>
                        <a:pt x="4618" y="11347"/>
                      </a:lnTo>
                      <a:lnTo>
                        <a:pt x="0" y="11347"/>
                      </a:lnTo>
                      <a:lnTo>
                        <a:pt x="0" y="7334"/>
                      </a:lnTo>
                      <a:lnTo>
                        <a:pt x="4618" y="7334"/>
                      </a:lnTo>
                      <a:lnTo>
                        <a:pt x="4618" y="4743"/>
                      </a:lnTo>
                      <a:cubicBezTo>
                        <a:pt x="4618" y="2882"/>
                        <a:pt x="6406" y="0"/>
                        <a:pt x="14301" y="0"/>
                      </a:cubicBezTo>
                      <a:lnTo>
                        <a:pt x="21451" y="0"/>
                      </a:lnTo>
                      <a:lnTo>
                        <a:pt x="21451" y="3904"/>
                      </a:lnTo>
                      <a:lnTo>
                        <a:pt x="16312" y="3904"/>
                      </a:lnTo>
                      <a:cubicBezTo>
                        <a:pt x="15418" y="3904"/>
                        <a:pt x="14226" y="4123"/>
                        <a:pt x="14226" y="4999"/>
                      </a:cubicBezTo>
                      <a:lnTo>
                        <a:pt x="14226" y="7370"/>
                      </a:lnTo>
                      <a:lnTo>
                        <a:pt x="21600" y="7370"/>
                      </a:lnTo>
                      <a:lnTo>
                        <a:pt x="20706" y="11347"/>
                      </a:lnTo>
                    </a:path>
                  </a:pathLst>
                </a:custGeom>
                <a:solidFill>
                  <a:srgbClr val="3049A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682AF477-3F93-856E-FA6F-990CB4A722BD}"/>
                  </a:ext>
                </a:extLst>
              </p:cNvPr>
              <p:cNvSpPr txBox="1"/>
              <p:nvPr/>
            </p:nvSpPr>
            <p:spPr>
              <a:xfrm>
                <a:off x="790787" y="6442807"/>
                <a:ext cx="173477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err="1">
                    <a:latin typeface="Montserrat" pitchFamily="2" charset="77"/>
                  </a:rPr>
                  <a:t>Ditjen</a:t>
                </a:r>
                <a:r>
                  <a:rPr lang="en-US" sz="900" dirty="0">
                    <a:latin typeface="Montserrat" pitchFamily="2" charset="77"/>
                  </a:rPr>
                  <a:t> </a:t>
                </a:r>
                <a:r>
                  <a:rPr lang="en-US" sz="900" dirty="0" err="1">
                    <a:latin typeface="Montserrat" pitchFamily="2" charset="77"/>
                  </a:rPr>
                  <a:t>Gakkum</a:t>
                </a:r>
                <a:r>
                  <a:rPr lang="en-US" sz="900" dirty="0">
                    <a:latin typeface="Montserrat" pitchFamily="2" charset="77"/>
                  </a:rPr>
                  <a:t> </a:t>
                </a:r>
                <a:r>
                  <a:rPr lang="en-US" sz="900" dirty="0" err="1">
                    <a:latin typeface="Montserrat" pitchFamily="2" charset="77"/>
                  </a:rPr>
                  <a:t>Kehutanan</a:t>
                </a:r>
                <a:endParaRPr lang="en-US" sz="900" dirty="0">
                  <a:latin typeface="Montserrat" pitchFamily="2" charset="77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9D2470-436A-7AD0-D0B4-8DB68E5ED378}"/>
                </a:ext>
              </a:extLst>
            </p:cNvPr>
            <p:cNvGrpSpPr/>
            <p:nvPr/>
          </p:nvGrpSpPr>
          <p:grpSpPr>
            <a:xfrm>
              <a:off x="2987324" y="6513871"/>
              <a:ext cx="1622184" cy="288000"/>
              <a:chOff x="3159729" y="6430281"/>
              <a:chExt cx="1622184" cy="288000"/>
            </a:xfrm>
          </p:grpSpPr>
          <p:grpSp>
            <p:nvGrpSpPr>
              <p:cNvPr id="33" name="Group">
                <a:extLst>
                  <a:ext uri="{FF2B5EF4-FFF2-40B4-BE49-F238E27FC236}">
                    <a16:creationId xmlns:a16="http://schemas.microsoft.com/office/drawing/2014/main" id="{6EC3B0FF-51E9-C8DE-BA4A-4D49FF46596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159729" y="6430281"/>
                <a:ext cx="288000" cy="288000"/>
                <a:chOff x="0" y="0"/>
                <a:chExt cx="2319688" cy="2306337"/>
              </a:xfrm>
            </p:grpSpPr>
            <p:sp>
              <p:nvSpPr>
                <p:cNvPr id="35" name="Freeform 51">
                  <a:extLst>
                    <a:ext uri="{FF2B5EF4-FFF2-40B4-BE49-F238E27FC236}">
                      <a16:creationId xmlns:a16="http://schemas.microsoft.com/office/drawing/2014/main" id="{93518776-8641-43CA-0D9F-328BF83BC31E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2319689" cy="2306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2" y="0"/>
                      </a:moveTo>
                      <a:cubicBezTo>
                        <a:pt x="4856" y="0"/>
                        <a:pt x="0" y="4856"/>
                        <a:pt x="0" y="10792"/>
                      </a:cubicBezTo>
                      <a:cubicBezTo>
                        <a:pt x="0" y="16744"/>
                        <a:pt x="4856" y="21600"/>
                        <a:pt x="10792" y="21600"/>
                      </a:cubicBezTo>
                      <a:cubicBezTo>
                        <a:pt x="16728" y="21600"/>
                        <a:pt x="21600" y="16744"/>
                        <a:pt x="21600" y="10792"/>
                      </a:cubicBezTo>
                      <a:cubicBezTo>
                        <a:pt x="21600" y="4856"/>
                        <a:pt x="16728" y="0"/>
                        <a:pt x="10792" y="0"/>
                      </a:cubicBezTo>
                      <a:close/>
                    </a:path>
                  </a:pathLst>
                </a:custGeom>
                <a:solidFill>
                  <a:srgbClr val="A6249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6" name="Oval 54">
                  <a:extLst>
                    <a:ext uri="{FF2B5EF4-FFF2-40B4-BE49-F238E27FC236}">
                      <a16:creationId xmlns:a16="http://schemas.microsoft.com/office/drawing/2014/main" id="{FF75D6EE-AF2F-75F7-8FC7-6C7C832568D6}"/>
                    </a:ext>
                  </a:extLst>
                </p:cNvPr>
                <p:cNvSpPr/>
                <p:nvPr/>
              </p:nvSpPr>
              <p:spPr>
                <a:xfrm>
                  <a:off x="196923" y="193585"/>
                  <a:ext cx="1925844" cy="1915831"/>
                </a:xfrm>
                <a:prstGeom prst="ellipse">
                  <a:avLst/>
                </a:prstGeom>
                <a:solidFill>
                  <a:srgbClr val="E6ECE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7" name="Freeform 55">
                  <a:extLst>
                    <a:ext uri="{FF2B5EF4-FFF2-40B4-BE49-F238E27FC236}">
                      <a16:creationId xmlns:a16="http://schemas.microsoft.com/office/drawing/2014/main" id="{D458B0E1-2523-7C6B-CB30-14176ACFD47A}"/>
                    </a:ext>
                  </a:extLst>
                </p:cNvPr>
                <p:cNvSpPr/>
                <p:nvPr/>
              </p:nvSpPr>
              <p:spPr>
                <a:xfrm>
                  <a:off x="186910" y="183571"/>
                  <a:ext cx="1945869" cy="19391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85" y="10790"/>
                      </a:moveTo>
                      <a:lnTo>
                        <a:pt x="21369" y="10790"/>
                      </a:lnTo>
                      <a:cubicBezTo>
                        <a:pt x="21369" y="13714"/>
                        <a:pt x="20177" y="16349"/>
                        <a:pt x="18272" y="18272"/>
                      </a:cubicBezTo>
                      <a:cubicBezTo>
                        <a:pt x="16349" y="20177"/>
                        <a:pt x="13714" y="21369"/>
                        <a:pt x="10790" y="21369"/>
                      </a:cubicBezTo>
                      <a:cubicBezTo>
                        <a:pt x="7886" y="21369"/>
                        <a:pt x="5232" y="20177"/>
                        <a:pt x="3328" y="18272"/>
                      </a:cubicBezTo>
                      <a:cubicBezTo>
                        <a:pt x="1423" y="16349"/>
                        <a:pt x="231" y="13714"/>
                        <a:pt x="231" y="10790"/>
                      </a:cubicBezTo>
                      <a:cubicBezTo>
                        <a:pt x="231" y="7886"/>
                        <a:pt x="1423" y="5232"/>
                        <a:pt x="3328" y="3328"/>
                      </a:cubicBezTo>
                      <a:cubicBezTo>
                        <a:pt x="5232" y="1423"/>
                        <a:pt x="7886" y="231"/>
                        <a:pt x="10790" y="231"/>
                      </a:cubicBezTo>
                      <a:cubicBezTo>
                        <a:pt x="13714" y="231"/>
                        <a:pt x="16349" y="1423"/>
                        <a:pt x="18272" y="3328"/>
                      </a:cubicBezTo>
                      <a:cubicBezTo>
                        <a:pt x="20177" y="5232"/>
                        <a:pt x="21369" y="7886"/>
                        <a:pt x="21369" y="10790"/>
                      </a:cubicBezTo>
                      <a:lnTo>
                        <a:pt x="21600" y="10790"/>
                      </a:lnTo>
                      <a:cubicBezTo>
                        <a:pt x="21600" y="4828"/>
                        <a:pt x="16772" y="0"/>
                        <a:pt x="10790" y="0"/>
                      </a:cubicBezTo>
                      <a:cubicBezTo>
                        <a:pt x="4828" y="0"/>
                        <a:pt x="0" y="4828"/>
                        <a:pt x="0" y="10790"/>
                      </a:cubicBezTo>
                      <a:cubicBezTo>
                        <a:pt x="0" y="16772"/>
                        <a:pt x="4828" y="21600"/>
                        <a:pt x="10790" y="21600"/>
                      </a:cubicBezTo>
                      <a:cubicBezTo>
                        <a:pt x="16772" y="21600"/>
                        <a:pt x="21600" y="16772"/>
                        <a:pt x="21600" y="10790"/>
                      </a:cubicBezTo>
                      <a:lnTo>
                        <a:pt x="21485" y="107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8" name="Freeform 56">
                  <a:extLst>
                    <a:ext uri="{FF2B5EF4-FFF2-40B4-BE49-F238E27FC236}">
                      <a16:creationId xmlns:a16="http://schemas.microsoft.com/office/drawing/2014/main" id="{8A0DA823-0B4F-BC72-18EC-FAECD26A8D7A}"/>
                    </a:ext>
                  </a:extLst>
                </p:cNvPr>
                <p:cNvSpPr/>
                <p:nvPr/>
              </p:nvSpPr>
              <p:spPr>
                <a:xfrm>
                  <a:off x="650849" y="644171"/>
                  <a:ext cx="1017994" cy="10146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873" y="15649"/>
                      </a:moveTo>
                      <a:cubicBezTo>
                        <a:pt x="19873" y="17963"/>
                        <a:pt x="17963" y="19873"/>
                        <a:pt x="15649" y="19873"/>
                      </a:cubicBezTo>
                      <a:lnTo>
                        <a:pt x="5988" y="19873"/>
                      </a:lnTo>
                      <a:cubicBezTo>
                        <a:pt x="3637" y="19873"/>
                        <a:pt x="1763" y="17963"/>
                        <a:pt x="1763" y="15649"/>
                      </a:cubicBezTo>
                      <a:lnTo>
                        <a:pt x="1763" y="5988"/>
                      </a:lnTo>
                      <a:cubicBezTo>
                        <a:pt x="1763" y="3673"/>
                        <a:pt x="3637" y="1763"/>
                        <a:pt x="5988" y="1763"/>
                      </a:cubicBezTo>
                      <a:lnTo>
                        <a:pt x="15649" y="1763"/>
                      </a:lnTo>
                      <a:cubicBezTo>
                        <a:pt x="17963" y="1763"/>
                        <a:pt x="19873" y="3673"/>
                        <a:pt x="19873" y="5988"/>
                      </a:cubicBezTo>
                      <a:lnTo>
                        <a:pt x="19873" y="15649"/>
                      </a:lnTo>
                      <a:close/>
                      <a:moveTo>
                        <a:pt x="15649" y="0"/>
                      </a:moveTo>
                      <a:lnTo>
                        <a:pt x="5951" y="0"/>
                      </a:lnTo>
                      <a:cubicBezTo>
                        <a:pt x="2682" y="0"/>
                        <a:pt x="0" y="2682"/>
                        <a:pt x="0" y="5988"/>
                      </a:cubicBezTo>
                      <a:lnTo>
                        <a:pt x="0" y="15649"/>
                      </a:lnTo>
                      <a:cubicBezTo>
                        <a:pt x="0" y="18955"/>
                        <a:pt x="2682" y="21600"/>
                        <a:pt x="5951" y="21600"/>
                      </a:cubicBezTo>
                      <a:lnTo>
                        <a:pt x="15649" y="21600"/>
                      </a:lnTo>
                      <a:cubicBezTo>
                        <a:pt x="18955" y="21600"/>
                        <a:pt x="21600" y="18955"/>
                        <a:pt x="21600" y="15649"/>
                      </a:cubicBezTo>
                      <a:lnTo>
                        <a:pt x="21600" y="5988"/>
                      </a:lnTo>
                      <a:cubicBezTo>
                        <a:pt x="21600" y="2682"/>
                        <a:pt x="18955" y="0"/>
                        <a:pt x="15649" y="0"/>
                      </a:cubicBezTo>
                      <a:close/>
                    </a:path>
                  </a:pathLst>
                </a:custGeom>
                <a:solidFill>
                  <a:srgbClr val="A6259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9" name="Freeform 57">
                  <a:extLst>
                    <a:ext uri="{FF2B5EF4-FFF2-40B4-BE49-F238E27FC236}">
                      <a16:creationId xmlns:a16="http://schemas.microsoft.com/office/drawing/2014/main" id="{B7E3139E-C92D-F882-BD14-44E3896D43A2}"/>
                    </a:ext>
                  </a:extLst>
                </p:cNvPr>
                <p:cNvSpPr/>
                <p:nvPr/>
              </p:nvSpPr>
              <p:spPr>
                <a:xfrm>
                  <a:off x="891162" y="884483"/>
                  <a:ext cx="537368" cy="5340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7907"/>
                      </a:moveTo>
                      <a:cubicBezTo>
                        <a:pt x="6968" y="17907"/>
                        <a:pt x="3763" y="14702"/>
                        <a:pt x="3763" y="10800"/>
                      </a:cubicBezTo>
                      <a:cubicBezTo>
                        <a:pt x="3763" y="6968"/>
                        <a:pt x="6968" y="3763"/>
                        <a:pt x="10800" y="3763"/>
                      </a:cubicBezTo>
                      <a:cubicBezTo>
                        <a:pt x="14702" y="3763"/>
                        <a:pt x="17837" y="6968"/>
                        <a:pt x="17837" y="10800"/>
                      </a:cubicBezTo>
                      <a:cubicBezTo>
                        <a:pt x="17837" y="14702"/>
                        <a:pt x="14702" y="17907"/>
                        <a:pt x="10800" y="17907"/>
                      </a:cubicBezTo>
                      <a:close/>
                      <a:moveTo>
                        <a:pt x="10800" y="0"/>
                      </a:moveTo>
                      <a:cubicBezTo>
                        <a:pt x="4877" y="0"/>
                        <a:pt x="0" y="4877"/>
                        <a:pt x="0" y="10800"/>
                      </a:cubicBezTo>
                      <a:cubicBezTo>
                        <a:pt x="0" y="16792"/>
                        <a:pt x="4877" y="21600"/>
                        <a:pt x="10800" y="21600"/>
                      </a:cubicBezTo>
                      <a:cubicBezTo>
                        <a:pt x="16792" y="21600"/>
                        <a:pt x="21600" y="16792"/>
                        <a:pt x="21600" y="10800"/>
                      </a:cubicBezTo>
                      <a:cubicBezTo>
                        <a:pt x="21600" y="4877"/>
                        <a:pt x="16792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A6259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40" name="Oval 58">
                  <a:extLst>
                    <a:ext uri="{FF2B5EF4-FFF2-40B4-BE49-F238E27FC236}">
                      <a16:creationId xmlns:a16="http://schemas.microsoft.com/office/drawing/2014/main" id="{4F9009C1-CD36-43E0-1C87-67F79322D9F0}"/>
                    </a:ext>
                  </a:extLst>
                </p:cNvPr>
                <p:cNvSpPr/>
                <p:nvPr/>
              </p:nvSpPr>
              <p:spPr>
                <a:xfrm>
                  <a:off x="1378463" y="817730"/>
                  <a:ext cx="116823" cy="120157"/>
                </a:xfrm>
                <a:prstGeom prst="ellipse">
                  <a:avLst/>
                </a:prstGeom>
                <a:solidFill>
                  <a:srgbClr val="A6259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9010B13-F389-5C8D-FEE4-023A2ECD9FB4}"/>
                  </a:ext>
                </a:extLst>
              </p:cNvPr>
              <p:cNvSpPr txBox="1"/>
              <p:nvPr/>
            </p:nvSpPr>
            <p:spPr>
              <a:xfrm>
                <a:off x="3425451" y="6442807"/>
                <a:ext cx="135646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err="1">
                    <a:latin typeface="Montserrat" pitchFamily="2" charset="77"/>
                  </a:rPr>
                  <a:t>gakkum_kehutanan</a:t>
                </a:r>
                <a:endParaRPr lang="en-US" sz="900" dirty="0">
                  <a:latin typeface="Montserrat" pitchFamily="2" charset="77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CCFC851-3E7F-269B-FFC0-0493B707348B}"/>
                </a:ext>
              </a:extLst>
            </p:cNvPr>
            <p:cNvGrpSpPr/>
            <p:nvPr/>
          </p:nvGrpSpPr>
          <p:grpSpPr>
            <a:xfrm>
              <a:off x="7859944" y="6513871"/>
              <a:ext cx="1638860" cy="288000"/>
              <a:chOff x="7659365" y="6430281"/>
              <a:chExt cx="1638860" cy="288000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A3CD08DC-C253-3000-05DF-4FFCE51A000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59365" y="6430281"/>
                <a:ext cx="288000" cy="288000"/>
                <a:chOff x="1221756" y="5672607"/>
                <a:chExt cx="2316353" cy="2309676"/>
              </a:xfrm>
            </p:grpSpPr>
            <p:sp>
              <p:nvSpPr>
                <p:cNvPr id="29" name="Oval 59">
                  <a:extLst>
                    <a:ext uri="{FF2B5EF4-FFF2-40B4-BE49-F238E27FC236}">
                      <a16:creationId xmlns:a16="http://schemas.microsoft.com/office/drawing/2014/main" id="{5CC394DF-54A9-F643-4132-FB271A62C9F7}"/>
                    </a:ext>
                  </a:extLst>
                </p:cNvPr>
                <p:cNvSpPr/>
                <p:nvPr/>
              </p:nvSpPr>
              <p:spPr>
                <a:xfrm>
                  <a:off x="1221756" y="5672607"/>
                  <a:ext cx="2316353" cy="2309676"/>
                </a:xfrm>
                <a:prstGeom prst="ellipse">
                  <a:avLst/>
                </a:prstGeom>
                <a:solidFill>
                  <a:srgbClr val="EF2436"/>
                </a:solidFill>
                <a:ln w="12700">
                  <a:miter lim="400000"/>
                </a:ln>
              </p:spPr>
              <p:txBody>
                <a:bodyPr lIns="45719" rIns="45719"/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0" name="Oval 62">
                  <a:extLst>
                    <a:ext uri="{FF2B5EF4-FFF2-40B4-BE49-F238E27FC236}">
                      <a16:creationId xmlns:a16="http://schemas.microsoft.com/office/drawing/2014/main" id="{FD619D3A-3850-E478-D8AA-782D07A78E69}"/>
                    </a:ext>
                  </a:extLst>
                </p:cNvPr>
                <p:cNvSpPr/>
                <p:nvPr/>
              </p:nvSpPr>
              <p:spPr>
                <a:xfrm>
                  <a:off x="1418678" y="5869530"/>
                  <a:ext cx="1925843" cy="1915831"/>
                </a:xfrm>
                <a:prstGeom prst="ellipse">
                  <a:avLst/>
                </a:prstGeom>
                <a:solidFill>
                  <a:srgbClr val="E6ECEE"/>
                </a:solidFill>
                <a:ln w="12700">
                  <a:miter lim="400000"/>
                </a:ln>
              </p:spPr>
              <p:txBody>
                <a:bodyPr lIns="45719" rIns="45719"/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1" name="Freeform 63">
                  <a:extLst>
                    <a:ext uri="{FF2B5EF4-FFF2-40B4-BE49-F238E27FC236}">
                      <a16:creationId xmlns:a16="http://schemas.microsoft.com/office/drawing/2014/main" id="{9823C01A-A921-6602-FC76-F8BAE96961BD}"/>
                    </a:ext>
                  </a:extLst>
                </p:cNvPr>
                <p:cNvSpPr/>
                <p:nvPr/>
              </p:nvSpPr>
              <p:spPr>
                <a:xfrm>
                  <a:off x="1405328" y="5859517"/>
                  <a:ext cx="1949206" cy="1935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85" y="10810"/>
                      </a:moveTo>
                      <a:lnTo>
                        <a:pt x="21350" y="10810"/>
                      </a:lnTo>
                      <a:cubicBezTo>
                        <a:pt x="21350" y="13714"/>
                        <a:pt x="20178" y="16368"/>
                        <a:pt x="18275" y="18272"/>
                      </a:cubicBezTo>
                      <a:cubicBezTo>
                        <a:pt x="16354" y="20196"/>
                        <a:pt x="13721" y="21369"/>
                        <a:pt x="10800" y="21369"/>
                      </a:cubicBezTo>
                      <a:cubicBezTo>
                        <a:pt x="7879" y="21369"/>
                        <a:pt x="5246" y="20196"/>
                        <a:pt x="3344" y="18272"/>
                      </a:cubicBezTo>
                      <a:cubicBezTo>
                        <a:pt x="1422" y="16368"/>
                        <a:pt x="250" y="13714"/>
                        <a:pt x="250" y="10810"/>
                      </a:cubicBezTo>
                      <a:cubicBezTo>
                        <a:pt x="250" y="7886"/>
                        <a:pt x="1422" y="5251"/>
                        <a:pt x="3344" y="3328"/>
                      </a:cubicBezTo>
                      <a:cubicBezTo>
                        <a:pt x="5246" y="1423"/>
                        <a:pt x="7879" y="231"/>
                        <a:pt x="10800" y="231"/>
                      </a:cubicBezTo>
                      <a:cubicBezTo>
                        <a:pt x="13721" y="231"/>
                        <a:pt x="16354" y="1423"/>
                        <a:pt x="18275" y="3328"/>
                      </a:cubicBezTo>
                      <a:cubicBezTo>
                        <a:pt x="20178" y="5251"/>
                        <a:pt x="21350" y="7886"/>
                        <a:pt x="21350" y="10810"/>
                      </a:cubicBezTo>
                      <a:lnTo>
                        <a:pt x="21600" y="10810"/>
                      </a:lnTo>
                      <a:cubicBezTo>
                        <a:pt x="21600" y="4828"/>
                        <a:pt x="16757" y="0"/>
                        <a:pt x="10800" y="0"/>
                      </a:cubicBezTo>
                      <a:cubicBezTo>
                        <a:pt x="4843" y="0"/>
                        <a:pt x="0" y="4828"/>
                        <a:pt x="0" y="10810"/>
                      </a:cubicBezTo>
                      <a:cubicBezTo>
                        <a:pt x="0" y="16772"/>
                        <a:pt x="4843" y="21600"/>
                        <a:pt x="10800" y="21600"/>
                      </a:cubicBezTo>
                      <a:cubicBezTo>
                        <a:pt x="16757" y="21600"/>
                        <a:pt x="21600" y="16772"/>
                        <a:pt x="21600" y="10810"/>
                      </a:cubicBezTo>
                      <a:lnTo>
                        <a:pt x="21485" y="10810"/>
                      </a:lnTo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lIns="45719" rIns="45719"/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2" name="Freeform 64">
                  <a:extLst>
                    <a:ext uri="{FF2B5EF4-FFF2-40B4-BE49-F238E27FC236}">
                      <a16:creationId xmlns:a16="http://schemas.microsoft.com/office/drawing/2014/main" id="{DCE1F962-DE21-32FD-52E2-60EBE669A015}"/>
                    </a:ext>
                  </a:extLst>
                </p:cNvPr>
                <p:cNvSpPr/>
                <p:nvPr/>
              </p:nvSpPr>
              <p:spPr>
                <a:xfrm>
                  <a:off x="1899305" y="6493676"/>
                  <a:ext cx="964591" cy="6708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609" y="16006"/>
                      </a:moveTo>
                      <a:lnTo>
                        <a:pt x="8609" y="4375"/>
                      </a:lnTo>
                      <a:lnTo>
                        <a:pt x="14775" y="10191"/>
                      </a:lnTo>
                      <a:lnTo>
                        <a:pt x="8609" y="16006"/>
                      </a:lnTo>
                      <a:close/>
                      <a:moveTo>
                        <a:pt x="21600" y="4597"/>
                      </a:moveTo>
                      <a:cubicBezTo>
                        <a:pt x="21600" y="2049"/>
                        <a:pt x="20126" y="0"/>
                        <a:pt x="18343" y="0"/>
                      </a:cubicBezTo>
                      <a:lnTo>
                        <a:pt x="3219" y="0"/>
                      </a:lnTo>
                      <a:cubicBezTo>
                        <a:pt x="1435" y="0"/>
                        <a:pt x="0" y="2049"/>
                        <a:pt x="0" y="4597"/>
                      </a:cubicBezTo>
                      <a:lnTo>
                        <a:pt x="0" y="16948"/>
                      </a:lnTo>
                      <a:cubicBezTo>
                        <a:pt x="0" y="19495"/>
                        <a:pt x="1435" y="21600"/>
                        <a:pt x="3219" y="21600"/>
                      </a:cubicBezTo>
                      <a:lnTo>
                        <a:pt x="18343" y="21600"/>
                      </a:lnTo>
                      <a:cubicBezTo>
                        <a:pt x="20126" y="21600"/>
                        <a:pt x="21600" y="19495"/>
                        <a:pt x="21600" y="16948"/>
                      </a:cubicBezTo>
                      <a:lnTo>
                        <a:pt x="21600" y="4597"/>
                      </a:lnTo>
                      <a:close/>
                    </a:path>
                  </a:pathLst>
                </a:custGeom>
                <a:solidFill>
                  <a:srgbClr val="EE2436"/>
                </a:solidFill>
                <a:ln w="12700">
                  <a:miter lim="400000"/>
                </a:ln>
              </p:spPr>
              <p:txBody>
                <a:bodyPr lIns="45719" rIns="45719"/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8376EB1-8ABC-D741-86C6-5CD7E34CD211}"/>
                  </a:ext>
                </a:extLst>
              </p:cNvPr>
              <p:cNvSpPr txBox="1"/>
              <p:nvPr/>
            </p:nvSpPr>
            <p:spPr>
              <a:xfrm>
                <a:off x="7941763" y="6442807"/>
                <a:ext cx="135646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err="1">
                    <a:latin typeface="Montserrat" pitchFamily="2" charset="77"/>
                  </a:rPr>
                  <a:t>gakkum_kehutanan</a:t>
                </a:r>
                <a:endParaRPr lang="en-US" sz="900" dirty="0">
                  <a:latin typeface="Montserrat" pitchFamily="2" charset="77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B17A0DE-FF08-1712-9DB4-E23046606471}"/>
                </a:ext>
              </a:extLst>
            </p:cNvPr>
            <p:cNvGrpSpPr/>
            <p:nvPr/>
          </p:nvGrpSpPr>
          <p:grpSpPr>
            <a:xfrm>
              <a:off x="5422003" y="6513871"/>
              <a:ext cx="1625446" cy="291600"/>
              <a:chOff x="5416423" y="6430281"/>
              <a:chExt cx="1625446" cy="291600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DC1DA58-8AEE-E46C-7CC2-D3C72FEF1504}"/>
                  </a:ext>
                </a:extLst>
              </p:cNvPr>
              <p:cNvSpPr txBox="1"/>
              <p:nvPr/>
            </p:nvSpPr>
            <p:spPr>
              <a:xfrm>
                <a:off x="5685407" y="6442807"/>
                <a:ext cx="135646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err="1">
                    <a:latin typeface="Montserrat" pitchFamily="2" charset="77"/>
                  </a:rPr>
                  <a:t>gakkum_kehutanan</a:t>
                </a:r>
                <a:endParaRPr lang="en-US" sz="900" dirty="0">
                  <a:latin typeface="Montserrat" pitchFamily="2" charset="77"/>
                </a:endParaRPr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004EBA86-1D89-5D55-6296-6BE21828600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416423" y="6430281"/>
                <a:ext cx="291600" cy="291600"/>
                <a:chOff x="6142115" y="5967847"/>
                <a:chExt cx="720000" cy="720000"/>
              </a:xfrm>
            </p:grpSpPr>
            <p:grpSp>
              <p:nvGrpSpPr>
                <p:cNvPr id="22" name="Group">
                  <a:extLst>
                    <a:ext uri="{FF2B5EF4-FFF2-40B4-BE49-F238E27FC236}">
                      <a16:creationId xmlns:a16="http://schemas.microsoft.com/office/drawing/2014/main" id="{B947BAD6-302C-8C37-5247-01178F51C5F5}"/>
                    </a:ext>
                  </a:extLst>
                </p:cNvPr>
                <p:cNvGrpSpPr/>
                <p:nvPr/>
              </p:nvGrpSpPr>
              <p:grpSpPr>
                <a:xfrm>
                  <a:off x="6142115" y="5967847"/>
                  <a:ext cx="720000" cy="720000"/>
                  <a:chOff x="0" y="0"/>
                  <a:chExt cx="2316350" cy="2306338"/>
                </a:xfrm>
              </p:grpSpPr>
              <p:sp>
                <p:nvSpPr>
                  <p:cNvPr id="24" name="Freeform 18">
                    <a:extLst>
                      <a:ext uri="{FF2B5EF4-FFF2-40B4-BE49-F238E27FC236}">
                        <a16:creationId xmlns:a16="http://schemas.microsoft.com/office/drawing/2014/main" id="{2C1701F4-D29D-A65F-4308-A93563CCA3AA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316350" cy="230633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59" y="0"/>
                          <a:pt x="0" y="4856"/>
                          <a:pt x="0" y="10792"/>
                        </a:cubicBezTo>
                        <a:cubicBezTo>
                          <a:pt x="0" y="16744"/>
                          <a:pt x="4859" y="21600"/>
                          <a:pt x="10800" y="21600"/>
                        </a:cubicBezTo>
                        <a:cubicBezTo>
                          <a:pt x="16741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41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24F3F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  <p:sp>
                <p:nvSpPr>
                  <p:cNvPr id="25" name="Oval 21">
                    <a:extLst>
                      <a:ext uri="{FF2B5EF4-FFF2-40B4-BE49-F238E27FC236}">
                        <a16:creationId xmlns:a16="http://schemas.microsoft.com/office/drawing/2014/main" id="{402BCF6C-DB2E-B2E2-0836-623DA01B8A55}"/>
                      </a:ext>
                    </a:extLst>
                  </p:cNvPr>
                  <p:cNvSpPr/>
                  <p:nvPr/>
                </p:nvSpPr>
                <p:spPr>
                  <a:xfrm>
                    <a:off x="193585" y="196922"/>
                    <a:ext cx="1925843" cy="1915831"/>
                  </a:xfrm>
                  <a:prstGeom prst="ellipse">
                    <a:avLst/>
                  </a:prstGeom>
                  <a:solidFill>
                    <a:srgbClr val="E6ECEE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  <p:sp>
                <p:nvSpPr>
                  <p:cNvPr id="26" name="Freeform 22">
                    <a:extLst>
                      <a:ext uri="{FF2B5EF4-FFF2-40B4-BE49-F238E27FC236}">
                        <a16:creationId xmlns:a16="http://schemas.microsoft.com/office/drawing/2014/main" id="{9666EADE-73EB-A0B9-583E-8C1CF7262EAF}"/>
                      </a:ext>
                    </a:extLst>
                  </p:cNvPr>
                  <p:cNvSpPr/>
                  <p:nvPr/>
                </p:nvSpPr>
                <p:spPr>
                  <a:xfrm>
                    <a:off x="183571" y="183571"/>
                    <a:ext cx="1945870" cy="193919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465" y="10790"/>
                        </a:moveTo>
                        <a:lnTo>
                          <a:pt x="21350" y="10790"/>
                        </a:lnTo>
                        <a:cubicBezTo>
                          <a:pt x="21350" y="13714"/>
                          <a:pt x="20178" y="16368"/>
                          <a:pt x="18256" y="18272"/>
                        </a:cubicBezTo>
                        <a:cubicBezTo>
                          <a:pt x="16354" y="20177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77"/>
                          <a:pt x="3325" y="18272"/>
                        </a:cubicBezTo>
                        <a:cubicBezTo>
                          <a:pt x="1422" y="16368"/>
                          <a:pt x="231" y="13714"/>
                          <a:pt x="231" y="10790"/>
                        </a:cubicBezTo>
                        <a:cubicBezTo>
                          <a:pt x="231" y="7886"/>
                          <a:pt x="1422" y="5232"/>
                          <a:pt x="3325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56" y="3328"/>
                        </a:cubicBezTo>
                        <a:cubicBezTo>
                          <a:pt x="20178" y="5232"/>
                          <a:pt x="21350" y="7886"/>
                          <a:pt x="21350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79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790"/>
                        </a:cubicBezTo>
                        <a:lnTo>
                          <a:pt x="21465" y="10790"/>
                        </a:lnTo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</p:grpSp>
            <p:pic>
              <p:nvPicPr>
                <p:cNvPr id="23" name="Picture 22" descr="A white and blue logo&#10;&#10;Description automatically generated">
                  <a:extLst>
                    <a:ext uri="{FF2B5EF4-FFF2-40B4-BE49-F238E27FC236}">
                      <a16:creationId xmlns:a16="http://schemas.microsoft.com/office/drawing/2014/main" id="{F504D5F4-3F33-86DF-7F71-A2DC8320B5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306587" y="6137795"/>
                  <a:ext cx="389718" cy="38812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2910169-DC0D-3377-A01C-320E95B357AB}"/>
                </a:ext>
              </a:extLst>
            </p:cNvPr>
            <p:cNvGrpSpPr/>
            <p:nvPr/>
          </p:nvGrpSpPr>
          <p:grpSpPr>
            <a:xfrm>
              <a:off x="10311298" y="6513871"/>
              <a:ext cx="1734230" cy="288000"/>
              <a:chOff x="10236861" y="6430281"/>
              <a:chExt cx="1734230" cy="288000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2C3719CC-FB99-F1DA-5483-F02029250A6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236861" y="6430281"/>
                <a:ext cx="288000" cy="288000"/>
                <a:chOff x="427015" y="339506"/>
                <a:chExt cx="2316352" cy="2306340"/>
              </a:xfrm>
            </p:grpSpPr>
            <p:grpSp>
              <p:nvGrpSpPr>
                <p:cNvPr id="15" name="Group">
                  <a:extLst>
                    <a:ext uri="{FF2B5EF4-FFF2-40B4-BE49-F238E27FC236}">
                      <a16:creationId xmlns:a16="http://schemas.microsoft.com/office/drawing/2014/main" id="{400F7C39-6C67-7B18-F6C8-8CFBF8CC788A}"/>
                    </a:ext>
                  </a:extLst>
                </p:cNvPr>
                <p:cNvGrpSpPr/>
                <p:nvPr/>
              </p:nvGrpSpPr>
              <p:grpSpPr>
                <a:xfrm>
                  <a:off x="427015" y="339506"/>
                  <a:ext cx="2316352" cy="2306340"/>
                  <a:chOff x="0" y="0"/>
                  <a:chExt cx="2316350" cy="2306338"/>
                </a:xfrm>
              </p:grpSpPr>
              <p:sp>
                <p:nvSpPr>
                  <p:cNvPr id="17" name="Freeform 18">
                    <a:extLst>
                      <a:ext uri="{FF2B5EF4-FFF2-40B4-BE49-F238E27FC236}">
                        <a16:creationId xmlns:a16="http://schemas.microsoft.com/office/drawing/2014/main" id="{3F093871-5598-4DF3-DC65-5187C4697F7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316350" cy="230633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59" y="0"/>
                          <a:pt x="0" y="4856"/>
                          <a:pt x="0" y="10792"/>
                        </a:cubicBezTo>
                        <a:cubicBezTo>
                          <a:pt x="0" y="16744"/>
                          <a:pt x="4859" y="21600"/>
                          <a:pt x="10800" y="21600"/>
                        </a:cubicBezTo>
                        <a:cubicBezTo>
                          <a:pt x="16741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41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365B7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  <p:sp>
                <p:nvSpPr>
                  <p:cNvPr id="18" name="Oval 21">
                    <a:extLst>
                      <a:ext uri="{FF2B5EF4-FFF2-40B4-BE49-F238E27FC236}">
                        <a16:creationId xmlns:a16="http://schemas.microsoft.com/office/drawing/2014/main" id="{CA263CCD-1569-D082-D373-FE49E8443E39}"/>
                      </a:ext>
                    </a:extLst>
                  </p:cNvPr>
                  <p:cNvSpPr/>
                  <p:nvPr/>
                </p:nvSpPr>
                <p:spPr>
                  <a:xfrm>
                    <a:off x="193584" y="196922"/>
                    <a:ext cx="1925998" cy="1915831"/>
                  </a:xfrm>
                  <a:prstGeom prst="ellipse">
                    <a:avLst/>
                  </a:prstGeom>
                  <a:solidFill>
                    <a:srgbClr val="E6ECEE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  <p:sp>
                <p:nvSpPr>
                  <p:cNvPr id="19" name="Freeform 22">
                    <a:extLst>
                      <a:ext uri="{FF2B5EF4-FFF2-40B4-BE49-F238E27FC236}">
                        <a16:creationId xmlns:a16="http://schemas.microsoft.com/office/drawing/2014/main" id="{FB92A712-ED4B-A1C6-BAC6-D11E892D3283}"/>
                      </a:ext>
                    </a:extLst>
                  </p:cNvPr>
                  <p:cNvSpPr/>
                  <p:nvPr/>
                </p:nvSpPr>
                <p:spPr>
                  <a:xfrm>
                    <a:off x="183571" y="183571"/>
                    <a:ext cx="1945870" cy="193919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465" y="10790"/>
                        </a:moveTo>
                        <a:lnTo>
                          <a:pt x="21350" y="10790"/>
                        </a:lnTo>
                        <a:cubicBezTo>
                          <a:pt x="21350" y="13714"/>
                          <a:pt x="20178" y="16368"/>
                          <a:pt x="18256" y="18272"/>
                        </a:cubicBezTo>
                        <a:cubicBezTo>
                          <a:pt x="16354" y="20177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77"/>
                          <a:pt x="3325" y="18272"/>
                        </a:cubicBezTo>
                        <a:cubicBezTo>
                          <a:pt x="1422" y="16368"/>
                          <a:pt x="231" y="13714"/>
                          <a:pt x="231" y="10790"/>
                        </a:cubicBezTo>
                        <a:cubicBezTo>
                          <a:pt x="231" y="7886"/>
                          <a:pt x="1422" y="5232"/>
                          <a:pt x="3325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56" y="3328"/>
                        </a:cubicBezTo>
                        <a:cubicBezTo>
                          <a:pt x="20178" y="5232"/>
                          <a:pt x="21350" y="7886"/>
                          <a:pt x="21350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79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790"/>
                        </a:cubicBezTo>
                        <a:lnTo>
                          <a:pt x="21465" y="10790"/>
                        </a:lnTo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</p:grpSp>
            <p:sp>
              <p:nvSpPr>
                <p:cNvPr id="16" name="Shape">
                  <a:extLst>
                    <a:ext uri="{FF2B5EF4-FFF2-40B4-BE49-F238E27FC236}">
                      <a16:creationId xmlns:a16="http://schemas.microsoft.com/office/drawing/2014/main" id="{94953A81-8002-4B9E-D90D-15AC881E6501}"/>
                    </a:ext>
                  </a:extLst>
                </p:cNvPr>
                <p:cNvSpPr/>
                <p:nvPr/>
              </p:nvSpPr>
              <p:spPr>
                <a:xfrm>
                  <a:off x="1004732" y="912105"/>
                  <a:ext cx="1186897" cy="11868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940" y="4980"/>
                      </a:moveTo>
                      <a:cubicBezTo>
                        <a:pt x="17746" y="5243"/>
                        <a:pt x="16200" y="7225"/>
                        <a:pt x="12790" y="8617"/>
                      </a:cubicBezTo>
                      <a:cubicBezTo>
                        <a:pt x="13004" y="9057"/>
                        <a:pt x="13210" y="9504"/>
                        <a:pt x="13402" y="9954"/>
                      </a:cubicBezTo>
                      <a:cubicBezTo>
                        <a:pt x="13469" y="10113"/>
                        <a:pt x="13535" y="10272"/>
                        <a:pt x="13600" y="10430"/>
                      </a:cubicBezTo>
                      <a:cubicBezTo>
                        <a:pt x="16669" y="10044"/>
                        <a:pt x="19719" y="10662"/>
                        <a:pt x="20024" y="10727"/>
                      </a:cubicBezTo>
                      <a:cubicBezTo>
                        <a:pt x="20003" y="8550"/>
                        <a:pt x="19225" y="6550"/>
                        <a:pt x="17940" y="4980"/>
                      </a:cubicBezTo>
                      <a:close/>
                      <a:moveTo>
                        <a:pt x="8638" y="1845"/>
                      </a:moveTo>
                      <a:cubicBezTo>
                        <a:pt x="8893" y="2187"/>
                        <a:pt x="10568" y="4469"/>
                        <a:pt x="12080" y="7246"/>
                      </a:cubicBezTo>
                      <a:cubicBezTo>
                        <a:pt x="15361" y="6017"/>
                        <a:pt x="16749" y="4150"/>
                        <a:pt x="16915" y="3914"/>
                      </a:cubicBezTo>
                      <a:cubicBezTo>
                        <a:pt x="15286" y="2468"/>
                        <a:pt x="13144" y="1589"/>
                        <a:pt x="10799" y="1589"/>
                      </a:cubicBezTo>
                      <a:cubicBezTo>
                        <a:pt x="10055" y="1589"/>
                        <a:pt x="9332" y="1678"/>
                        <a:pt x="8638" y="1845"/>
                      </a:cubicBezTo>
                      <a:close/>
                      <a:moveTo>
                        <a:pt x="1770" y="8925"/>
                      </a:moveTo>
                      <a:cubicBezTo>
                        <a:pt x="2182" y="8930"/>
                        <a:pt x="5983" y="8947"/>
                        <a:pt x="10299" y="7801"/>
                      </a:cubicBezTo>
                      <a:cubicBezTo>
                        <a:pt x="8770" y="5084"/>
                        <a:pt x="7121" y="2799"/>
                        <a:pt x="6878" y="2466"/>
                      </a:cubicBezTo>
                      <a:cubicBezTo>
                        <a:pt x="4297" y="3683"/>
                        <a:pt x="2368" y="6062"/>
                        <a:pt x="1770" y="8925"/>
                      </a:cubicBezTo>
                      <a:close/>
                      <a:moveTo>
                        <a:pt x="3946" y="16982"/>
                      </a:moveTo>
                      <a:cubicBezTo>
                        <a:pt x="4156" y="16624"/>
                        <a:pt x="6687" y="12433"/>
                        <a:pt x="11445" y="10895"/>
                      </a:cubicBezTo>
                      <a:cubicBezTo>
                        <a:pt x="11565" y="10856"/>
                        <a:pt x="11687" y="10819"/>
                        <a:pt x="11808" y="10785"/>
                      </a:cubicBezTo>
                      <a:cubicBezTo>
                        <a:pt x="11577" y="10261"/>
                        <a:pt x="11324" y="9736"/>
                        <a:pt x="11060" y="9220"/>
                      </a:cubicBezTo>
                      <a:cubicBezTo>
                        <a:pt x="6454" y="10598"/>
                        <a:pt x="1984" y="10540"/>
                        <a:pt x="1580" y="10532"/>
                      </a:cubicBezTo>
                      <a:cubicBezTo>
                        <a:pt x="1577" y="10626"/>
                        <a:pt x="1575" y="10720"/>
                        <a:pt x="1575" y="10814"/>
                      </a:cubicBezTo>
                      <a:cubicBezTo>
                        <a:pt x="1575" y="13184"/>
                        <a:pt x="2473" y="15347"/>
                        <a:pt x="3946" y="16982"/>
                      </a:cubicBezTo>
                      <a:close/>
                      <a:moveTo>
                        <a:pt x="14403" y="19306"/>
                      </a:moveTo>
                      <a:cubicBezTo>
                        <a:pt x="14266" y="18497"/>
                        <a:pt x="13730" y="15676"/>
                        <a:pt x="12435" y="12311"/>
                      </a:cubicBezTo>
                      <a:cubicBezTo>
                        <a:pt x="12415" y="12317"/>
                        <a:pt x="12395" y="12324"/>
                        <a:pt x="12375" y="12331"/>
                      </a:cubicBezTo>
                      <a:cubicBezTo>
                        <a:pt x="7171" y="14144"/>
                        <a:pt x="5303" y="17753"/>
                        <a:pt x="5137" y="18092"/>
                      </a:cubicBezTo>
                      <a:cubicBezTo>
                        <a:pt x="6701" y="19312"/>
                        <a:pt x="8667" y="20039"/>
                        <a:pt x="10799" y="20039"/>
                      </a:cubicBezTo>
                      <a:cubicBezTo>
                        <a:pt x="12078" y="20039"/>
                        <a:pt x="13296" y="19778"/>
                        <a:pt x="14403" y="19306"/>
                      </a:cubicBezTo>
                      <a:close/>
                      <a:moveTo>
                        <a:pt x="19908" y="12278"/>
                      </a:moveTo>
                      <a:cubicBezTo>
                        <a:pt x="19592" y="12179"/>
                        <a:pt x="17052" y="11421"/>
                        <a:pt x="14162" y="11884"/>
                      </a:cubicBezTo>
                      <a:cubicBezTo>
                        <a:pt x="15368" y="15199"/>
                        <a:pt x="15860" y="17901"/>
                        <a:pt x="15954" y="18462"/>
                      </a:cubicBezTo>
                      <a:cubicBezTo>
                        <a:pt x="18023" y="17063"/>
                        <a:pt x="19496" y="14845"/>
                        <a:pt x="19908" y="12278"/>
                      </a:cubicBezTo>
                      <a:close/>
                      <a:moveTo>
                        <a:pt x="10799" y="21600"/>
                      </a:moveTo>
                      <a:cubicBezTo>
                        <a:pt x="4844" y="21600"/>
                        <a:pt x="0" y="16755"/>
                        <a:pt x="0" y="10800"/>
                      </a:cubicBezTo>
                      <a:cubicBezTo>
                        <a:pt x="0" y="4845"/>
                        <a:pt x="4844" y="0"/>
                        <a:pt x="10799" y="0"/>
                      </a:cubicBezTo>
                      <a:cubicBezTo>
                        <a:pt x="16755" y="0"/>
                        <a:pt x="21600" y="4845"/>
                        <a:pt x="21600" y="10800"/>
                      </a:cubicBezTo>
                      <a:cubicBezTo>
                        <a:pt x="21600" y="16755"/>
                        <a:pt x="16755" y="21600"/>
                        <a:pt x="10799" y="2160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CBFECC4-2E42-82D7-27C8-65FE6C8471AB}"/>
                  </a:ext>
                </a:extLst>
              </p:cNvPr>
              <p:cNvSpPr txBox="1"/>
              <p:nvPr/>
            </p:nvSpPr>
            <p:spPr>
              <a:xfrm>
                <a:off x="10524861" y="6442807"/>
                <a:ext cx="144623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err="1">
                    <a:latin typeface="Montserrat" pitchFamily="2" charset="77"/>
                  </a:rPr>
                  <a:t>gakkum.menlhk.go.id</a:t>
                </a:r>
                <a:endParaRPr lang="en-US" sz="900" dirty="0">
                  <a:latin typeface="Montserrat" pitchFamily="2" charset="77"/>
                </a:endParaRPr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ADCFA084-8DDF-B1B8-9F18-2D20C34227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" y="7159"/>
            <a:ext cx="121909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941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C26C54-DEA3-12D1-A7A5-78BD62E90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748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6B8B30-81AB-30DD-C5FB-ED5E6A5E4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3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E0D1CD-5581-78DC-0DDD-DE9DDD196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44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F28289-6ECB-F1D8-5DD0-FF0D220287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64" y="3646"/>
            <a:ext cx="12192000" cy="68543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85FC06-023D-ADE1-137D-9A806E033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053" y="1708465"/>
            <a:ext cx="11346642" cy="445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04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10EBD2-3E9B-058F-CBAB-374B74A03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218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557BE8-977C-31F7-5FF9-F64802045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" y="-1"/>
            <a:ext cx="12188761" cy="685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04896"/>
      </p:ext>
    </p:extLst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216813-A151-F4C1-D82A-F7EF60358A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66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3647</TotalTime>
  <Words>49</Words>
  <Application>Microsoft Office PowerPoint</Application>
  <PresentationFormat>Widescreen</PresentationFormat>
  <Paragraphs>13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Aptos</vt:lpstr>
      <vt:lpstr>Arial</vt:lpstr>
      <vt:lpstr>Calibri</vt:lpstr>
      <vt:lpstr>Calibri Light</vt:lpstr>
      <vt:lpstr>League Spartan</vt:lpstr>
      <vt:lpstr>Montserrat</vt:lpstr>
      <vt:lpstr>Montserrat Medium</vt:lpstr>
      <vt:lpstr>Oswald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arkha shjs</dc:creator>
  <cp:lastModifiedBy>Kurnia Ratnaningsih</cp:lastModifiedBy>
  <cp:revision>77</cp:revision>
  <cp:lastPrinted>2026-07-02T06:52:56Z</cp:lastPrinted>
  <dcterms:created xsi:type="dcterms:W3CDTF">2025-09-29T00:57:51Z</dcterms:created>
  <dcterms:modified xsi:type="dcterms:W3CDTF">2026-08-20T03:09:45Z</dcterms:modified>
</cp:coreProperties>
</file>