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5" r:id="rId6"/>
    <p:sldId id="260" r:id="rId7"/>
    <p:sldId id="261" r:id="rId8"/>
    <p:sldId id="262" r:id="rId9"/>
    <p:sldId id="263" r:id="rId10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3" d="100"/>
          <a:sy n="63" d="100"/>
        </p:scale>
        <p:origin x="387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ECA7AB-DA7F-EF44-090E-6151BA0E6D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200" y="457200"/>
            <a:ext cx="6096000" cy="3429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793622-E66A-7C6B-D884-BFBAA1B6FF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1860" y="457200"/>
            <a:ext cx="4419600" cy="78570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2B6E10B-A7EF-6B07-00D5-1E8172ADDE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200" y="4572000"/>
            <a:ext cx="53340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108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Heni Rochmawati</cp:lastModifiedBy>
  <cp:revision>2</cp:revision>
  <dcterms:created xsi:type="dcterms:W3CDTF">2006-08-16T00:00:00Z</dcterms:created>
  <dcterms:modified xsi:type="dcterms:W3CDTF">2026-08-19T14:13:08Z</dcterms:modified>
</cp:coreProperties>
</file>